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66" r:id="rId8"/>
    <p:sldId id="258" r:id="rId9"/>
    <p:sldId id="267" r:id="rId10"/>
    <p:sldId id="259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1828800"/>
          </a:xfrm>
        </p:spPr>
        <p:txBody>
          <a:bodyPr/>
          <a:lstStyle/>
          <a:p>
            <a:r>
              <a:rPr lang="ru-RU" dirty="0" smtClean="0"/>
              <a:t>Город Александров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854696" cy="1752600"/>
          </a:xfrm>
        </p:spPr>
        <p:txBody>
          <a:bodyPr>
            <a:normAutofit/>
          </a:bodyPr>
          <a:lstStyle/>
          <a:p>
            <a:r>
              <a:rPr lang="ru-RU" sz="1800" dirty="0"/>
              <a:t>Автор: Чернышева Алина, ученица 2-А класса </a:t>
            </a:r>
          </a:p>
          <a:p>
            <a:r>
              <a:rPr lang="ru-RU" sz="1800" dirty="0"/>
              <a:t>МБОУ СОШ №1 </a:t>
            </a:r>
            <a:r>
              <a:rPr lang="ru-RU" sz="1800" dirty="0" err="1"/>
              <a:t>г.Лакинска</a:t>
            </a:r>
            <a:endParaRPr lang="ru-RU" sz="1800" dirty="0"/>
          </a:p>
          <a:p>
            <a:r>
              <a:rPr lang="ru-RU" sz="1800" dirty="0"/>
              <a:t>Руководитель:  Рыбкина  Наталья Викторовна, </a:t>
            </a:r>
          </a:p>
          <a:p>
            <a:r>
              <a:rPr lang="ru-RU" sz="1800" dirty="0"/>
              <a:t>учитель начальных классов МБОУ СОШ №1 </a:t>
            </a:r>
            <a:r>
              <a:rPr lang="ru-RU" sz="1800" dirty="0" err="1"/>
              <a:t>г.Лакинска</a:t>
            </a:r>
            <a:r>
              <a:rPr lang="ru-RU" sz="1800" dirty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571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42" y="404664"/>
            <a:ext cx="8229600" cy="1143000"/>
          </a:xfrm>
        </p:spPr>
        <p:txBody>
          <a:bodyPr/>
          <a:lstStyle/>
          <a:p>
            <a:pPr algn="ctr"/>
            <a:r>
              <a:rPr lang="ru-RU" sz="5400" dirty="0"/>
              <a:t>Музей «Магия камня»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                     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314"/>
            <a:ext cx="9130285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Литературно-художественный музей Марины и Анастасии </a:t>
            </a:r>
            <a:r>
              <a:rPr lang="ru-RU" sz="4400" b="1" dirty="0" smtClean="0"/>
              <a:t>Цветаевы</a:t>
            </a:r>
            <a:r>
              <a:rPr lang="ru-RU" sz="5400" b="1" dirty="0" smtClean="0"/>
              <a:t>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Художественный </a:t>
            </a:r>
            <a:r>
              <a:rPr lang="ru-RU" sz="5400" b="1" dirty="0" smtClean="0"/>
              <a:t>музей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49" y="1935163"/>
            <a:ext cx="6361502" cy="4389437"/>
          </a:xfrm>
        </p:spPr>
      </p:pic>
    </p:spTree>
    <p:extLst>
      <p:ext uri="{BB962C8B-B14F-4D97-AF65-F5344CB8AC3E}">
        <p14:creationId xmlns:p14="http://schemas.microsoft.com/office/powerpoint/2010/main" val="230250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города Александрова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712968" cy="25202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Александров стал городом в 1778 году, до этого именовался Александровской слободой, выросшей из небольшого дворцового села. В начале XVI века Александровская слобода становится путевым двором Василия III. </a:t>
            </a:r>
            <a:r>
              <a:rPr lang="ru-RU" dirty="0" smtClean="0"/>
              <a:t>Покровский </a:t>
            </a:r>
            <a:r>
              <a:rPr lang="ru-RU" dirty="0"/>
              <a:t>(ныне Троицкий) собор(1513 г.), созданный лучшими русскими и итальянскими мастерами, стал первой жемчужиной в загородной резиденции Василия III.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12717"/>
            <a:ext cx="5328592" cy="37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/>
              <a:t>История города Александрова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715200" cy="21365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dirty="0" smtClean="0"/>
              <a:t>В царствование </a:t>
            </a:r>
            <a:r>
              <a:rPr lang="ru-RU" dirty="0"/>
              <a:t>Ивана Грозного Александровская Слобода становится центром Русского государства. На территории Государева двора воздвигаются подлинные шедевры древнерусского каменного зодчества: </a:t>
            </a:r>
            <a:r>
              <a:rPr lang="ru-RU" dirty="0" err="1"/>
              <a:t>Распятская</a:t>
            </a:r>
            <a:r>
              <a:rPr lang="ru-RU" dirty="0"/>
              <a:t> церковь - колокольня, Троицкая (ныне Покровская) и Успенская церкви.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9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История города Александрова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331236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С VII </a:t>
            </a:r>
            <a:r>
              <a:rPr lang="ru-RU" sz="3600" dirty="0"/>
              <a:t>века в опустевшей царской резиденции разместился Успенский женский монастырь.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6712"/>
            <a:ext cx="4248472" cy="56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205"/>
            <a:ext cx="8229600" cy="755499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История города Александрова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5266928" cy="2664296"/>
          </a:xfrm>
        </p:spPr>
        <p:txBody>
          <a:bodyPr/>
          <a:lstStyle/>
          <a:p>
            <a:r>
              <a:rPr lang="ru-RU" dirty="0"/>
              <a:t>С 1778 года слобода переименована в город. На его гербе были изображены две </a:t>
            </a:r>
            <a:r>
              <a:rPr lang="ru-RU" dirty="0" smtClean="0"/>
              <a:t>наковальни </a:t>
            </a:r>
            <a:r>
              <a:rPr lang="ru-RU" dirty="0"/>
              <a:t>и тиски в знак того, что в Александрове славились своими изделиями кузнецы.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37109"/>
            <a:ext cx="3314700" cy="4095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536372" cy="34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1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Музей-заповедник</a:t>
            </a:r>
            <a:br>
              <a:rPr lang="ru-RU" dirty="0" smtClean="0"/>
            </a:br>
            <a:r>
              <a:rPr lang="ru-RU" dirty="0" smtClean="0"/>
              <a:t>Александровская слобода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46854"/>
            <a:ext cx="4788024" cy="358503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" y="1412776"/>
            <a:ext cx="4327732" cy="32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683" y="33265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Музей-заповедник</a:t>
            </a:r>
            <a:br>
              <a:rPr lang="ru-RU" sz="4000" dirty="0"/>
            </a:br>
            <a:r>
              <a:rPr lang="ru-RU" sz="4000" dirty="0"/>
              <a:t>Александровская слобода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4248472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ahoma"/>
              </a:rPr>
              <a:t>"Богомольная столица" русских царей сохранила множество храмов, дворцов и особняков, представляющих историческую и художественную ценность. </a:t>
            </a:r>
            <a:r>
              <a:rPr lang="ru-RU" dirty="0" smtClean="0">
                <a:latin typeface="Tahoma"/>
              </a:rPr>
              <a:t>Вам обязательно покажут Троицкий собор, построенный при Иване Грозном, и его уникальные медные двери и древние росписи, Покровскую </a:t>
            </a:r>
            <a:r>
              <a:rPr lang="ru-RU" dirty="0" err="1" smtClean="0">
                <a:latin typeface="Tahoma"/>
              </a:rPr>
              <a:t>церквовь</a:t>
            </a:r>
            <a:r>
              <a:rPr lang="ru-RU" dirty="0" smtClean="0">
                <a:latin typeface="Tahoma"/>
              </a:rPr>
              <a:t>. В комплекс музея-заповедника Александровской слободы входят также </a:t>
            </a:r>
            <a:r>
              <a:rPr lang="ru-RU" dirty="0" err="1" smtClean="0">
                <a:latin typeface="Tahoma"/>
              </a:rPr>
              <a:t>Распятская</a:t>
            </a:r>
            <a:r>
              <a:rPr lang="ru-RU" dirty="0" smtClean="0">
                <a:latin typeface="Tahoma"/>
              </a:rPr>
              <a:t> церковь-колокольня, Марфины палаты и Успенская церковь, чьи купола увенчаны царскими коронами.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4176464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1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62229" y="6809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ahoma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074" y="22843"/>
            <a:ext cx="4204886" cy="326698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ahoma"/>
              </a:rPr>
              <a:t>В подвалах церквей расположены пыточные камеры: орудия пыток весьма красноречивы! Не менее внушителен и царский трон Ивана Грозного, расположенный в Покровской церкви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29" y="22843"/>
            <a:ext cx="4355976" cy="3266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29" y="3429000"/>
            <a:ext cx="4355976" cy="3266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12622" r="5930" b="8014"/>
          <a:stretch/>
        </p:blipFill>
        <p:spPr>
          <a:xfrm>
            <a:off x="1217536" y="3174510"/>
            <a:ext cx="2423977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Музеи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06489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 городе Александрове есть и другие достопримечательности. Среди них – </a:t>
            </a:r>
          </a:p>
          <a:p>
            <a:r>
              <a:rPr lang="ru-RU" sz="3600" b="1" dirty="0" smtClean="0"/>
              <a:t>Музей </a:t>
            </a:r>
            <a:r>
              <a:rPr lang="ru-RU" sz="3600" b="1" dirty="0"/>
              <a:t>рукотворного </a:t>
            </a:r>
            <a:r>
              <a:rPr lang="ru-RU" sz="3600" b="1" dirty="0" smtClean="0"/>
              <a:t>камня</a:t>
            </a:r>
            <a:r>
              <a:rPr lang="ru-RU" sz="3600" dirty="0"/>
              <a:t> </a:t>
            </a:r>
            <a:r>
              <a:rPr lang="ru-RU" sz="3600" b="1" dirty="0" smtClean="0"/>
              <a:t>«</a:t>
            </a:r>
            <a:r>
              <a:rPr lang="ru-RU" sz="3600" b="1" dirty="0"/>
              <a:t>Магия камня»</a:t>
            </a:r>
            <a:endParaRPr lang="ru-RU" sz="3600" b="1" dirty="0" smtClean="0"/>
          </a:p>
          <a:p>
            <a:r>
              <a:rPr lang="ru-RU" sz="3600" b="1" dirty="0"/>
              <a:t>Художественный </a:t>
            </a:r>
            <a:r>
              <a:rPr lang="ru-RU" sz="3600" b="1" dirty="0" smtClean="0"/>
              <a:t>музей</a:t>
            </a:r>
          </a:p>
          <a:p>
            <a:r>
              <a:rPr lang="ru-RU" sz="3600" b="1" dirty="0"/>
              <a:t>Литературно-художественный музей Марины и Анастасии Цветаевых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33541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259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Город Александров</vt:lpstr>
      <vt:lpstr>История города Александрова</vt:lpstr>
      <vt:lpstr>История города Александрова</vt:lpstr>
      <vt:lpstr>История города Александрова</vt:lpstr>
      <vt:lpstr>История города Александрова</vt:lpstr>
      <vt:lpstr>  Музей-заповедник Александровская слобода</vt:lpstr>
      <vt:lpstr>Музей-заповедник Александровская слобода</vt:lpstr>
      <vt:lpstr>Презентация PowerPoint</vt:lpstr>
      <vt:lpstr>Музеи</vt:lpstr>
      <vt:lpstr>Музей «Магия камня»</vt:lpstr>
      <vt:lpstr>Литературно-художественный музей Марины и Анастасии Цветаевых</vt:lpstr>
      <vt:lpstr>Художественный музей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Александров</dc:title>
  <dc:creator>Чернышева Нина Анатольевна</dc:creator>
  <cp:lastModifiedBy>Чернышева Нина Анатольевна</cp:lastModifiedBy>
  <cp:revision>24</cp:revision>
  <dcterms:modified xsi:type="dcterms:W3CDTF">2014-11-06T09:22:50Z</dcterms:modified>
</cp:coreProperties>
</file>