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68" r:id="rId4"/>
    <p:sldId id="277" r:id="rId5"/>
    <p:sldId id="269" r:id="rId6"/>
    <p:sldId id="273" r:id="rId7"/>
    <p:sldId id="274" r:id="rId8"/>
    <p:sldId id="270" r:id="rId9"/>
    <p:sldId id="271" r:id="rId10"/>
    <p:sldId id="275" r:id="rId11"/>
    <p:sldId id="27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4650-193F-410E-BA56-AC0320F345B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9EDF-0C16-4149-824F-3A0BD6A54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0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A938557-12F2-46A8-9E40-F8209C1A3385}" type="slidenum">
              <a:rPr lang="ru-RU" altLang="ru-RU" smtClean="0">
                <a:latin typeface="Arial" charset="0"/>
              </a:rPr>
              <a:pPr eaLnBrk="1" hangingPunct="1"/>
              <a:t>12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 descr="post-75323-1232009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" y="39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2843808" y="4725144"/>
            <a:ext cx="6192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/>
            <a:r>
              <a:rPr lang="ru-RU" b="1" dirty="0">
                <a:solidFill>
                  <a:srgbClr val="FFFF00"/>
                </a:solidFill>
              </a:rPr>
              <a:t>Автор: Чернышева Алина, ученица 2-А класса </a:t>
            </a: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МБОУ СОШ №1 </a:t>
            </a:r>
            <a:r>
              <a:rPr lang="ru-RU" b="1" dirty="0" err="1">
                <a:solidFill>
                  <a:srgbClr val="FFFF00"/>
                </a:solidFill>
              </a:rPr>
              <a:t>г.Лакинска</a:t>
            </a:r>
            <a:endParaRPr lang="ru-RU" b="1" dirty="0">
              <a:solidFill>
                <a:srgbClr val="FFFF00"/>
              </a:solidFill>
            </a:endParaRP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Руководитель:  Рыбкина  Наталья Викторовна, </a:t>
            </a: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учитель начальных классов МБОУ СОШ №1 </a:t>
            </a:r>
            <a:r>
              <a:rPr lang="ru-RU" b="1" dirty="0" err="1">
                <a:solidFill>
                  <a:srgbClr val="FFFF00"/>
                </a:solidFill>
              </a:rPr>
              <a:t>г.Лакинска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8202" y="188640"/>
            <a:ext cx="66123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СЕМЬЯ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ЮРИЯ АЛЕКСЕЕВИЧА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ГАГАРИНА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9225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" y="5644"/>
            <a:ext cx="4762500" cy="3438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4984"/>
            <a:ext cx="5364088" cy="34330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1516" y="274638"/>
            <a:ext cx="4264980" cy="1143000"/>
          </a:xfrm>
        </p:spPr>
        <p:txBody>
          <a:bodyPr/>
          <a:lstStyle/>
          <a:p>
            <a:r>
              <a:rPr lang="ru-RU" dirty="0" smtClean="0"/>
              <a:t>Галина Гагарина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016" y="3284984"/>
            <a:ext cx="3770896" cy="284117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преподаватель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Государственной </a:t>
            </a:r>
            <a:r>
              <a:rPr lang="ru-RU" dirty="0"/>
              <a:t>академии им. Плеханова</a:t>
            </a:r>
          </a:p>
        </p:txBody>
      </p:sp>
    </p:spTree>
    <p:extLst>
      <p:ext uri="{BB962C8B-B14F-4D97-AF65-F5344CB8AC3E}">
        <p14:creationId xmlns:p14="http://schemas.microsoft.com/office/powerpoint/2010/main" val="37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Внуки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5069160"/>
          </a:xfrm>
        </p:spPr>
        <p:txBody>
          <a:bodyPr>
            <a:normAutofit fontScale="92500"/>
          </a:bodyPr>
          <a:lstStyle/>
          <a:p>
            <a:pPr lvl="1"/>
            <a:r>
              <a:rPr lang="ru-RU" dirty="0" smtClean="0"/>
              <a:t>Екатерина </a:t>
            </a:r>
            <a:r>
              <a:rPr lang="ru-RU" dirty="0"/>
              <a:t>Караваева (дочь Елены), училась в МГУ, работает так же, как и мать, в музее-заповеднике «Московский Кремль</a:t>
            </a:r>
            <a:r>
              <a:rPr lang="ru-RU" dirty="0" smtClean="0"/>
              <a:t>».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pPr lvl="1"/>
            <a:r>
              <a:rPr lang="ru-RU" dirty="0"/>
              <a:t>Юрий </a:t>
            </a:r>
            <a:r>
              <a:rPr lang="ru-RU" dirty="0" err="1"/>
              <a:t>Кондратчик</a:t>
            </a:r>
            <a:r>
              <a:rPr lang="ru-RU" dirty="0"/>
              <a:t> (сын Галины), учился в МГУ.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232248" cy="335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r="52465"/>
          <a:stretch/>
        </p:blipFill>
        <p:spPr>
          <a:xfrm>
            <a:off x="2411760" y="3477491"/>
            <a:ext cx="2442354" cy="19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Kosmos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67F96A"/>
                </a:solidFill>
              </a:rPr>
              <a:t> 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642350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5340772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208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308b8760c13f5e6bfdc452224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1" y="568144"/>
            <a:ext cx="3921065" cy="51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1480" y="115888"/>
            <a:ext cx="51006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Юрий Алексеевич Гагарин</a:t>
            </a:r>
            <a:r>
              <a:rPr lang="ru-RU" sz="3000" dirty="0"/>
              <a:t>  — советский лётчик-космонавт, Герой Советского Союза, кавалер высших знаков отличия ряда государств, почётный гражданин многих российских и зарубежных городов. 12 апреля 1961 года Юрий Гагарин стал первым человеком в мировой истории, совершившим полёт в космическое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41922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" y="-679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2948" y="1052736"/>
            <a:ext cx="45469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800" dirty="0"/>
              <a:t>Юрий Алексеевич родился в простой семье. Его мать, Анна Тимофеевна, и отец, Алексей Иванович, были обычными сельскими тружениками из деревни </a:t>
            </a:r>
            <a:r>
              <a:rPr lang="ru-RU" sz="2800" dirty="0" err="1"/>
              <a:t>Клушино</a:t>
            </a:r>
            <a:r>
              <a:rPr lang="ru-RU" sz="2800" dirty="0"/>
              <a:t> </a:t>
            </a:r>
            <a:r>
              <a:rPr lang="ru-RU" sz="2800" dirty="0" err="1"/>
              <a:t>Гжатского</a:t>
            </a:r>
            <a:r>
              <a:rPr lang="ru-RU" sz="2800" dirty="0"/>
              <a:t> района.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" y="46472"/>
            <a:ext cx="4450936" cy="3090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3" y="3270135"/>
            <a:ext cx="4513684" cy="32498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8187" y="3078359"/>
            <a:ext cx="284255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/>
              <a:t>Родители </a:t>
            </a:r>
            <a:r>
              <a:rPr lang="ru-RU" sz="1600" dirty="0" err="1" smtClean="0"/>
              <a:t>Ю.А.Гагарина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3982" y="6464328"/>
            <a:ext cx="27871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err="1" smtClean="0"/>
              <a:t>Ю.А.Гагарин</a:t>
            </a:r>
            <a:r>
              <a:rPr lang="ru-RU" dirty="0" smtClean="0"/>
              <a:t> с родителями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1796" y="46472"/>
            <a:ext cx="3965003" cy="86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Родители </a:t>
            </a:r>
            <a:r>
              <a:rPr lang="ru-RU" dirty="0" err="1" smtClean="0"/>
              <a:t>Ю.А.Гагарина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61005"/>
            <a:ext cx="4690864" cy="1724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2" y="4161279"/>
            <a:ext cx="2857500" cy="2162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6335321"/>
            <a:ext cx="393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Дом Гагариных в </a:t>
            </a:r>
            <a:r>
              <a:rPr lang="ru-RU" dirty="0" err="1"/>
              <a:t>Гжатске</a:t>
            </a:r>
            <a:r>
              <a:rPr lang="ru-RU" dirty="0"/>
              <a:t>. Ныне музей</a:t>
            </a:r>
          </a:p>
        </p:txBody>
      </p:sp>
    </p:spTree>
    <p:extLst>
      <p:ext uri="{BB962C8B-B14F-4D97-AF65-F5344CB8AC3E}">
        <p14:creationId xmlns:p14="http://schemas.microsoft.com/office/powerpoint/2010/main" val="17385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-356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Братья и сестра </a:t>
            </a:r>
            <a:r>
              <a:rPr lang="ru-RU" dirty="0" err="1" smtClean="0"/>
              <a:t>Ю.А.Гагарина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84176"/>
            <a:ext cx="308519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семье Гагариных было четверо детей, у Юрия были старшие брат и сестра и младший брат.</a:t>
            </a:r>
          </a:p>
          <a:p>
            <a:r>
              <a:rPr lang="ru-RU" sz="2800" dirty="0" smtClean="0"/>
              <a:t>Отец</a:t>
            </a:r>
            <a:r>
              <a:rPr lang="ru-RU" sz="2800" dirty="0"/>
              <a:t>, старшие брат и сестра Юры воевали, а после войны всю жизнь работали – родители в колхозе, один брат – плотником, другой – на </a:t>
            </a:r>
            <a:r>
              <a:rPr lang="ru-RU" sz="2800" dirty="0" err="1"/>
              <a:t>радиоламповом</a:t>
            </a:r>
            <a:r>
              <a:rPr lang="ru-RU" sz="2800" dirty="0"/>
              <a:t> заводе, сестра – медсестрой в больнице.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877272"/>
            <a:ext cx="29246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/>
              <a:t>Юрий Гагарин с братьями и сестрой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703" y="1182305"/>
            <a:ext cx="44999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2800" dirty="0"/>
              <a:t>27 октября 1957 года Юрий Гагарин женился на Валентине Ивановне Горячевой, которая стала его верным соратником на многие годы. 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5" y="3620705"/>
            <a:ext cx="3212280" cy="3295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7" y="3620706"/>
            <a:ext cx="2538902" cy="3237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 b="4485"/>
          <a:stretch/>
        </p:blipFill>
        <p:spPr>
          <a:xfrm>
            <a:off x="5711447" y="3734836"/>
            <a:ext cx="3432553" cy="3148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81" y="0"/>
            <a:ext cx="5057729" cy="3800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547" y="132072"/>
            <a:ext cx="3401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Юрий Гагарин </a:t>
            </a:r>
          </a:p>
          <a:p>
            <a:pPr algn="ctr"/>
            <a:r>
              <a:rPr lang="ru-RU" sz="2800" b="1" dirty="0" smtClean="0"/>
              <a:t>с женой </a:t>
            </a:r>
            <a:r>
              <a:rPr lang="ru-RU" sz="2800" b="1" dirty="0"/>
              <a:t>В</a:t>
            </a:r>
            <a:r>
              <a:rPr lang="ru-RU" sz="2800" b="1" dirty="0" smtClean="0"/>
              <a:t>алентиной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58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29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Валентина Ивановна Гагарина </a:t>
            </a:r>
            <a:r>
              <a:rPr lang="ru-RU" sz="3600" dirty="0"/>
              <a:t>родилась 15 декабря 1935 года.</a:t>
            </a:r>
          </a:p>
          <a:p>
            <a:r>
              <a:rPr lang="ru-RU" sz="3600" dirty="0"/>
              <a:t>Окончила </a:t>
            </a:r>
            <a:endParaRPr lang="ru-RU" sz="3600" dirty="0" smtClean="0"/>
          </a:p>
          <a:p>
            <a:r>
              <a:rPr lang="ru-RU" sz="3600" dirty="0" smtClean="0"/>
              <a:t>Оренбургское </a:t>
            </a:r>
            <a:r>
              <a:rPr lang="ru-RU" sz="3600" dirty="0"/>
              <a:t>медицинское училище.  Работала в лаборатории Медицинского управления Центра управления полётами.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"/>
          <a:stretch/>
        </p:blipFill>
        <p:spPr>
          <a:xfrm>
            <a:off x="4376230" y="404664"/>
            <a:ext cx="476777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29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29" y="4102"/>
            <a:ext cx="48323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настоящее время находится на пенсии, проработав всю жизнь медсестрой и </a:t>
            </a:r>
            <a:r>
              <a:rPr lang="ru-RU" sz="2400" dirty="0" smtClean="0"/>
              <a:t>лаборантом-биохимиком. Живёт </a:t>
            </a:r>
            <a:r>
              <a:rPr lang="ru-RU" sz="2400" dirty="0"/>
              <a:t>в Звёздном городке в Щёлковском районе Московской области. В 1981 году Валентина Ивановна написала первую книгу в память о Гагарине — «108 минут и вся жизнь».</a:t>
            </a:r>
            <a:r>
              <a:rPr lang="ru-RU" sz="2400" baseline="30000" dirty="0"/>
              <a:t> </a:t>
            </a:r>
            <a:r>
              <a:rPr lang="ru-RU" sz="2400" dirty="0"/>
              <a:t> Неоднократно издавались воспоминания В. И. Гагариной.</a:t>
            </a:r>
          </a:p>
          <a:p>
            <a:r>
              <a:rPr lang="ru-RU" sz="2400" dirty="0"/>
              <a:t>После смерти мужа не даёт интервью. Участвует в мероприятиях, посвящённых первому космонавту, встречается с первыми людьми страны, помогает музею Юрия Гагарина, передала туда личные вещи мужа.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5" y="34556"/>
            <a:ext cx="4402235" cy="4546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9788" y="4653136"/>
            <a:ext cx="18544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 smtClean="0"/>
              <a:t>В.И.Гагарина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61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33" y="0"/>
            <a:ext cx="46915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4400" b="1" dirty="0" smtClean="0"/>
              <a:t>Дети </a:t>
            </a:r>
            <a:r>
              <a:rPr lang="ru-RU" sz="4400" b="1" dirty="0" err="1" smtClean="0"/>
              <a:t>Ю.Гагарина</a:t>
            </a:r>
            <a:endParaRPr lang="ru-RU" sz="4400" b="1" dirty="0" smtClean="0"/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4400" dirty="0" smtClean="0"/>
              <a:t>В </a:t>
            </a:r>
            <a:r>
              <a:rPr lang="ru-RU" sz="4400" dirty="0"/>
              <a:t>семье </a:t>
            </a:r>
            <a:r>
              <a:rPr lang="ru-RU" sz="4400" dirty="0" smtClean="0"/>
              <a:t>Юрия и Валентины Гагариных выросли </a:t>
            </a:r>
            <a:r>
              <a:rPr lang="ru-RU" sz="4400" dirty="0"/>
              <a:t>две дочери - Лена (родилась 10 апреля 1959 года) и Галя (родилась 7 марта 1961 года).</a:t>
            </a:r>
            <a:endParaRPr lang="ru-RU" sz="4400" b="1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33925"/>
            <a:ext cx="3655800" cy="2767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748"/>
            <a:ext cx="3606802" cy="33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 апреля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12" y="2852936"/>
            <a:ext cx="4415853" cy="3974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3272560" cy="3841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0" y="116632"/>
            <a:ext cx="5040560" cy="1143000"/>
          </a:xfrm>
        </p:spPr>
        <p:txBody>
          <a:bodyPr/>
          <a:lstStyle/>
          <a:p>
            <a:r>
              <a:rPr lang="ru-RU" dirty="0" smtClean="0"/>
              <a:t>Елена Гагарина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841986"/>
            <a:ext cx="4114800" cy="2827374"/>
          </a:xfrm>
        </p:spPr>
        <p:txBody>
          <a:bodyPr/>
          <a:lstStyle/>
          <a:p>
            <a:r>
              <a:rPr lang="ru-RU" dirty="0"/>
              <a:t>генеральный директор музея-заповедника «Московский </a:t>
            </a:r>
            <a:r>
              <a:rPr lang="ru-RU" dirty="0" smtClean="0"/>
              <a:t>Кремль»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8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236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Родители Ю.А.Гагарина</vt:lpstr>
      <vt:lpstr>Братья и сестра Ю.А.Гагарина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Елена Гагарина</vt:lpstr>
      <vt:lpstr>Галина Гагарина</vt:lpstr>
      <vt:lpstr>Внуки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Нинтус</dc:creator>
  <cp:lastModifiedBy>Чернышева Нина Анатольевна</cp:lastModifiedBy>
  <cp:revision>30</cp:revision>
  <dcterms:created xsi:type="dcterms:W3CDTF">2014-03-31T17:36:59Z</dcterms:created>
  <dcterms:modified xsi:type="dcterms:W3CDTF">2014-11-06T09:25:06Z</dcterms:modified>
</cp:coreProperties>
</file>