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60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8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34" y="3933056"/>
            <a:ext cx="9036496" cy="1326009"/>
          </a:xfrm>
        </p:spPr>
        <p:txBody>
          <a:bodyPr/>
          <a:lstStyle/>
          <a:p>
            <a:pPr marL="182880" indent="0" algn="ctr">
              <a:buNone/>
            </a:pP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Братья Эдгар и </a:t>
            </a: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Аскольд Запашные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5445224"/>
            <a:ext cx="6195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Автор: Чернышева Алина, </a:t>
            </a:r>
            <a:r>
              <a:rPr lang="ru-RU" sz="1400" b="1">
                <a:solidFill>
                  <a:schemeClr val="bg1"/>
                </a:solidFill>
              </a:rPr>
              <a:t>ученица </a:t>
            </a:r>
            <a:r>
              <a:rPr lang="ru-RU" sz="1400" b="1" smtClean="0">
                <a:solidFill>
                  <a:schemeClr val="bg1"/>
                </a:solidFill>
              </a:rPr>
              <a:t>3-А </a:t>
            </a:r>
            <a:r>
              <a:rPr lang="ru-RU" sz="1400" b="1" dirty="0">
                <a:solidFill>
                  <a:schemeClr val="bg1"/>
                </a:solidFill>
              </a:rPr>
              <a:t>класса 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МБОУ СОШ №1 </a:t>
            </a:r>
            <a:r>
              <a:rPr lang="ru-RU" sz="1400" b="1" dirty="0" err="1">
                <a:solidFill>
                  <a:schemeClr val="bg1"/>
                </a:solidFill>
              </a:rPr>
              <a:t>г.Лакинска</a:t>
            </a:r>
            <a:endParaRPr lang="ru-RU" sz="1400" b="1" dirty="0">
              <a:solidFill>
                <a:schemeClr val="bg1"/>
              </a:solidFill>
            </a:endParaRP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Руководитель:  Рыбкина  Наталья Викторовна, 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</a:rPr>
              <a:t>учитель начальных классов МБОУ СОШ №1 </a:t>
            </a:r>
            <a:r>
              <a:rPr lang="ru-RU" sz="1400" b="1" dirty="0" err="1">
                <a:solidFill>
                  <a:schemeClr val="bg1"/>
                </a:solidFill>
              </a:rPr>
              <a:t>г.Лакинска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5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068" y="0"/>
            <a:ext cx="9015428" cy="21328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Интересно, как братья Запашные не боятся своих питомцев? Ведь дед </a:t>
            </a:r>
            <a:r>
              <a:rPr lang="ru-RU" sz="2800" dirty="0"/>
              <a:t>их погиб от когтей и зубов тигров, отец два раза лежал в реанимации после нападения тигрицы </a:t>
            </a:r>
            <a:r>
              <a:rPr lang="ru-RU" sz="2800" dirty="0" smtClean="0"/>
              <a:t>– людоеда!</a:t>
            </a:r>
            <a:endParaRPr lang="ru-RU" sz="28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4"/>
          <a:stretch/>
        </p:blipFill>
        <p:spPr>
          <a:xfrm>
            <a:off x="4304302" y="3716358"/>
            <a:ext cx="4839697" cy="3141642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5043595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644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35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632"/>
            <a:ext cx="7056784" cy="6565580"/>
          </a:xfrm>
        </p:spPr>
      </p:pic>
    </p:spTree>
    <p:extLst>
      <p:ext uri="{BB962C8B-B14F-4D97-AF65-F5344CB8AC3E}">
        <p14:creationId xmlns:p14="http://schemas.microsoft.com/office/powerpoint/2010/main" val="15678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20072" y="188640"/>
            <a:ext cx="3923927" cy="576064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Эдгард</a:t>
            </a:r>
            <a:r>
              <a:rPr lang="ru-RU" dirty="0"/>
              <a:t> и Аскольд Запашные – четвертое поколение знаменитой цирковой династии. На манеже выступали их прадед Сергей, дед - силач Михаил, отец и дядя – знаменитые Вальтер и Мстислав Запашные.</a:t>
            </a:r>
          </a:p>
          <a:p>
            <a:r>
              <a:rPr lang="ru-RU" dirty="0" smtClean="0"/>
              <a:t>Родители - </a:t>
            </a:r>
            <a:r>
              <a:rPr lang="ru-RU" dirty="0"/>
              <a:t> Вальтер и Татьяна </a:t>
            </a:r>
            <a:r>
              <a:rPr lang="ru-RU" dirty="0" smtClean="0"/>
              <a:t>Запашные – мечтали, что их дети, а они были уверены, что родятся именно сыновья, станут известными цирковыми артистами.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" y="3232657"/>
            <a:ext cx="5024892" cy="36080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1232" y="5445223"/>
            <a:ext cx="4112768" cy="1395445"/>
          </a:xfrm>
          <a:solidFill>
            <a:schemeClr val="bg2">
              <a:lumMod val="25000"/>
            </a:schemeClr>
          </a:solidFill>
        </p:spPr>
        <p:txBody>
          <a:bodyPr/>
          <a:lstStyle/>
          <a:p>
            <a:pPr algn="ctr"/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Династия </a:t>
            </a:r>
            <a:b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Запашных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" y="12298"/>
            <a:ext cx="5024892" cy="320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2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71" y="620688"/>
            <a:ext cx="2506345" cy="164051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15178" y="5688006"/>
            <a:ext cx="6512511" cy="1143000"/>
          </a:xfrm>
        </p:spPr>
        <p:txBody>
          <a:bodyPr/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РОЖДЕНИЕ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4"/>
          </p:nvPr>
        </p:nvSpPr>
        <p:spPr>
          <a:xfrm>
            <a:off x="4932040" y="0"/>
            <a:ext cx="4211960" cy="56612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Когда родился первый сын Эдгар и об этом узнал отец, он остановил представление, вышел на улицу и устроил во дворе цирка салют, сопровождая его громкими криками «УРА!» </a:t>
            </a:r>
            <a:r>
              <a:rPr lang="ru-RU" sz="2400" dirty="0"/>
              <a:t>П</a:t>
            </a:r>
            <a:r>
              <a:rPr lang="ru-RU" sz="2400" dirty="0" smtClean="0"/>
              <a:t>осле представления молодой отец закатил пир на весь мир. </a:t>
            </a:r>
          </a:p>
          <a:p>
            <a:r>
              <a:rPr lang="ru-RU" sz="2400" dirty="0" smtClean="0"/>
              <a:t>Второй брат Аскольд родился спустя 1 год и 3 месяца.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27784" cy="17080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18719"/>
            <a:ext cx="3737974" cy="438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7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0712" y="0"/>
            <a:ext cx="6400800" cy="347472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Аскольда отдали в школу вместе с братом, несмотря на </a:t>
            </a:r>
            <a:r>
              <a:rPr lang="ru-RU" dirty="0" smtClean="0"/>
              <a:t>возраст. Родители </a:t>
            </a:r>
            <a:r>
              <a:rPr lang="ru-RU" dirty="0"/>
              <a:t>просто хотели, чтобы братья учились вместе. Считали, что таким образом сыновьям будет легче учиться, т.к. учиться цирковым детям приходится особенно трудно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Несмотря на частые переезды, </a:t>
            </a:r>
            <a:r>
              <a:rPr lang="ru-RU" dirty="0"/>
              <a:t>братья учились хорошо. Всегда были 4-ки и 5-ки, редко 3-ки и тем более 2-ки. А иначе быть не могло, ведь даже за тройки их серьёзно наказывал отец. Ну а за двойки по ним всегда скучал добротный цирковой </a:t>
            </a:r>
            <a:r>
              <a:rPr lang="ru-RU" dirty="0" smtClean="0"/>
              <a:t>хлыст. Вот </a:t>
            </a:r>
            <a:r>
              <a:rPr lang="ru-RU" dirty="0"/>
              <a:t>так и приходилось учиться ребятам, постоянно переезжая и сменяя одну школу за другой.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126" y="3289058"/>
            <a:ext cx="2483768" cy="353142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10022" y="5301208"/>
            <a:ext cx="6512511" cy="144016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УЧЁБА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ШКОЛЕ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7957"/>
            <a:ext cx="2622135" cy="30941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3547"/>
            <a:ext cx="2843808" cy="335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0"/>
            <a:ext cx="9036496" cy="27089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После окончания школы Запашные заключили выгодный контракт на работу в Китае. Там они прожили всей семьёй почти 4 года. За это время поработали в 12 городах, научились хорошо говорить по-китайски. И именно там приобрели новый имидж – стали красить волосы в белый цвет. Об этом их попросили китайцы, чтобы они отличались от местного населения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5668"/>
            <a:ext cx="4032448" cy="27843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8715" y="5713187"/>
            <a:ext cx="6512511" cy="1143000"/>
          </a:xfrm>
        </p:spPr>
        <p:txBody>
          <a:bodyPr/>
          <a:lstStyle/>
          <a:p>
            <a:r>
              <a:rPr lang="ru-RU" dirty="0" smtClean="0"/>
              <a:t>РАБОТА В КИТАЕ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26" y="2564904"/>
            <a:ext cx="4801716" cy="320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0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032"/>
            <a:ext cx="9144000" cy="298192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После возвращения на родину начался трудный путь создания «Цирка братьев Запашных». </a:t>
            </a:r>
          </a:p>
          <a:p>
            <a:r>
              <a:rPr lang="ru-RU" sz="2400" dirty="0" smtClean="0"/>
              <a:t>Братья </a:t>
            </a:r>
            <a:r>
              <a:rPr lang="ru-RU" sz="2400" dirty="0"/>
              <a:t>объездили с гастролями Казахстан, Белоруссию, </a:t>
            </a:r>
            <a:r>
              <a:rPr lang="ru-RU" sz="2400" dirty="0" smtClean="0"/>
              <a:t>Венгрию</a:t>
            </a:r>
            <a:r>
              <a:rPr lang="ru-RU" sz="2400" dirty="0"/>
              <a:t>, Монголию, Китай, Японию и ряд других стран. </a:t>
            </a:r>
            <a:endParaRPr lang="ru-RU" sz="2400" dirty="0" smtClean="0"/>
          </a:p>
          <a:p>
            <a:r>
              <a:rPr lang="ru-RU" sz="2400" dirty="0" smtClean="0"/>
              <a:t>Во </a:t>
            </a:r>
            <a:r>
              <a:rPr lang="ru-RU" sz="2400" dirty="0"/>
              <a:t>время выступлений Аскольд и </a:t>
            </a:r>
            <a:r>
              <a:rPr lang="ru-RU" sz="2400" dirty="0" err="1"/>
              <a:t>Эдгард</a:t>
            </a:r>
            <a:r>
              <a:rPr lang="ru-RU" sz="2400" dirty="0"/>
              <a:t> Запашные создали много различных цирковых шоу: "</a:t>
            </a:r>
            <a:r>
              <a:rPr lang="ru-RU" sz="2400" dirty="0" err="1"/>
              <a:t>Камелот</a:t>
            </a:r>
            <a:r>
              <a:rPr lang="ru-RU" sz="2400" dirty="0"/>
              <a:t>", «Садко», «Камелот-2. Наместник богов</a:t>
            </a:r>
            <a:r>
              <a:rPr lang="ru-RU" sz="2400" dirty="0" smtClean="0"/>
              <a:t>» и других.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212976"/>
            <a:ext cx="4364525" cy="30963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5229200"/>
            <a:ext cx="4928335" cy="1503040"/>
          </a:xfrm>
        </p:spPr>
        <p:txBody>
          <a:bodyPr/>
          <a:lstStyle/>
          <a:p>
            <a:r>
              <a:rPr lang="ru-RU" dirty="0" smtClean="0"/>
              <a:t>«Цирк братьев Запашных»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27724"/>
            <a:ext cx="3569568" cy="249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5702341"/>
            <a:ext cx="3272151" cy="1143000"/>
          </a:xfrm>
        </p:spPr>
        <p:txBody>
          <a:bodyPr/>
          <a:lstStyle/>
          <a:p>
            <a:r>
              <a:rPr lang="ru-RU" dirty="0" smtClean="0"/>
              <a:t>Награды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192" y="44624"/>
            <a:ext cx="9018303" cy="3474720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В 1999 году </a:t>
            </a:r>
            <a:r>
              <a:rPr lang="ru-RU" sz="2800" dirty="0" err="1"/>
              <a:t>Эдгарду</a:t>
            </a:r>
            <a:r>
              <a:rPr lang="ru-RU" sz="2800" dirty="0"/>
              <a:t> Запашному было присвоено звание заслуженного артиста России, он также является лауреатом национальной премии «Цирк» и премии Правительства Москвы, победителем трех международных цирковых фестивалей, а его трюк "Прыжок верхом на льве" занесен в книгу рекордов Гиннесса</a:t>
            </a:r>
            <a:br>
              <a:rPr lang="ru-RU" sz="28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0"/>
          <a:stretch/>
        </p:blipFill>
        <p:spPr>
          <a:xfrm>
            <a:off x="0" y="3717032"/>
            <a:ext cx="4786755" cy="314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564904"/>
            <a:ext cx="4965189" cy="291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5703950"/>
            <a:ext cx="6512511" cy="1143000"/>
          </a:xfrm>
        </p:spPr>
        <p:txBody>
          <a:bodyPr/>
          <a:lstStyle/>
          <a:p>
            <a:r>
              <a:rPr lang="ru-RU" dirty="0" err="1" smtClean="0"/>
              <a:t>Камелот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3588" y="0"/>
            <a:ext cx="9167587" cy="3474720"/>
          </a:xfrm>
        </p:spPr>
        <p:txBody>
          <a:bodyPr/>
          <a:lstStyle/>
          <a:p>
            <a:r>
              <a:rPr lang="ru-RU" dirty="0" smtClean="0"/>
              <a:t>В 2008 году я впервые побывала на представлении «Цирка братьев Запашных». Представление называлось «</a:t>
            </a:r>
            <a:r>
              <a:rPr lang="ru-RU" dirty="0" err="1" smtClean="0"/>
              <a:t>Камелот</a:t>
            </a:r>
            <a:r>
              <a:rPr lang="ru-RU" dirty="0" smtClean="0"/>
              <a:t>». Я видела знаменитый прыжок верхом на льве!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4863878" cy="35706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07" y="1124744"/>
            <a:ext cx="468179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0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5661248"/>
            <a:ext cx="6512511" cy="1143000"/>
          </a:xfrm>
        </p:spPr>
        <p:txBody>
          <a:bodyPr/>
          <a:lstStyle/>
          <a:p>
            <a:r>
              <a:rPr lang="ru-RU" dirty="0" smtClean="0"/>
              <a:t>Страшная сила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1556792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В январе 2014 года закончился показ представления «Страшная сила», на котором я побывала. Мне понравилось выступление слонов и белых тигров.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99433"/>
            <a:ext cx="3707904" cy="2658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902"/>
            <a:ext cx="3983358" cy="40763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08823"/>
            <a:ext cx="4277750" cy="283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155</TotalTime>
  <Words>490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Братья Эдгар и Аскольд Запашные</vt:lpstr>
      <vt:lpstr>Династия  Запашных</vt:lpstr>
      <vt:lpstr>               РОЖДЕНИЕ</vt:lpstr>
      <vt:lpstr>УЧЁБА  В ШКОЛЕ</vt:lpstr>
      <vt:lpstr>РАБОТА В КИТАЕ</vt:lpstr>
      <vt:lpstr>«Цирк братьев Запашных»</vt:lpstr>
      <vt:lpstr>Награды </vt:lpstr>
      <vt:lpstr>Камелот </vt:lpstr>
      <vt:lpstr>Страшная сила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Нинтус</dc:creator>
  <cp:lastModifiedBy>Чернышева Нина Анатольевна</cp:lastModifiedBy>
  <cp:revision>23</cp:revision>
  <dcterms:created xsi:type="dcterms:W3CDTF">2014-09-10T14:55:58Z</dcterms:created>
  <dcterms:modified xsi:type="dcterms:W3CDTF">2014-11-06T09:28:00Z</dcterms:modified>
</cp:coreProperties>
</file>