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3" r:id="rId2"/>
    <p:sldId id="256" r:id="rId3"/>
    <p:sldId id="257" r:id="rId4"/>
    <p:sldId id="278" r:id="rId5"/>
    <p:sldId id="258" r:id="rId6"/>
    <p:sldId id="259" r:id="rId7"/>
    <p:sldId id="277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76" r:id="rId16"/>
    <p:sldId id="268" r:id="rId17"/>
    <p:sldId id="270" r:id="rId18"/>
    <p:sldId id="271" r:id="rId19"/>
    <p:sldId id="275" r:id="rId20"/>
    <p:sldId id="272" r:id="rId21"/>
    <p:sldId id="279" r:id="rId22"/>
    <p:sldId id="280" r:id="rId23"/>
    <p:sldId id="263" r:id="rId24"/>
    <p:sldId id="282" r:id="rId25"/>
    <p:sldId id="274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FF"/>
    <a:srgbClr val="FF00FF"/>
    <a:srgbClr val="66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eads.com/author/show/3164882.Mehmet_Murat_ildan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eads.com/author/show/3164882.Mehmet_Murat_ildan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eads.com/author/show/10264.Henry_David_Thoreau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eads.com/author/show/103782.Jim_Bishop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eads.com/author/show/457281.Andrea_Gibson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eads.com/author/show/957894.Albert_Camu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eads.com/author/show/25620.Joe_L_Wheeler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eads.com/author/show/261686.William_Cullen_Bryant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img0.liveinternet.ru/images/attach/b/4/117/232/117232084_92347740_large_2488891.jpg" TargetMode="External"/><Relationship Id="rId3" Type="http://schemas.openxmlformats.org/officeDocument/2006/relationships/hyperlink" Target="http://img1.liveinternet.ru/images/attach/b/4/117/231/117231421_4786085_large.jpg" TargetMode="External"/><Relationship Id="rId7" Type="http://schemas.openxmlformats.org/officeDocument/2006/relationships/hyperlink" Target="http://img1.liveinternet.ru/images/attach/b/4/117/231/117231437_223160.jpg" TargetMode="External"/><Relationship Id="rId2" Type="http://schemas.openxmlformats.org/officeDocument/2006/relationships/hyperlink" Target="http://img0.liveinternet.ru/images/attach/b/4/117/231/117231416_105082521_large_6421797_c44a299b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g0.liveinternet.ru/images/attach/b/4/117/232/117232074_5656442_thumb.jpg" TargetMode="External"/><Relationship Id="rId11" Type="http://schemas.openxmlformats.org/officeDocument/2006/relationships/hyperlink" Target="http://img-fotki.yandex.ru/get/9109/39663434.3d3/0_8c8e6_2e09bde4_orig" TargetMode="External"/><Relationship Id="rId5" Type="http://schemas.openxmlformats.org/officeDocument/2006/relationships/hyperlink" Target="http://img0.liveinternet.ru/images/attach/b/4/117/231/117231432_4778680_large.jpg" TargetMode="External"/><Relationship Id="rId10" Type="http://schemas.openxmlformats.org/officeDocument/2006/relationships/hyperlink" Target="http://img1.liveinternet.ru/images/attach/b/4/117/232/117232095_4630300215_0d4268512e.jpg" TargetMode="External"/><Relationship Id="rId4" Type="http://schemas.openxmlformats.org/officeDocument/2006/relationships/hyperlink" Target="http://img1.liveinternet.ru/images/attach/b/4/117/231/117231425_4780655_large.jpg" TargetMode="External"/><Relationship Id="rId9" Type="http://schemas.openxmlformats.org/officeDocument/2006/relationships/hyperlink" Target="http://img0.liveinternet.ru/images/attach/b/4/117/232/117232088_5061937572_b4d1f13bca1.jpg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file.mobilmusic.ru/1c/6f/c6/973404.jpg" TargetMode="External"/><Relationship Id="rId3" Type="http://schemas.openxmlformats.org/officeDocument/2006/relationships/hyperlink" Target="http://img1.liveinternet.ru/images/attach/b/4/117/231/117231459_pr0060.jpg" TargetMode="External"/><Relationship Id="rId7" Type="http://schemas.openxmlformats.org/officeDocument/2006/relationships/hyperlink" Target="http://iclass.home-edu.ru/pluginfile.php/483037/mod_page/content/1/osen/%D1%82%D1%8B%D0%BA%D0%B2%D1%8B/1291801334_12_041.jpg" TargetMode="External"/><Relationship Id="rId2" Type="http://schemas.openxmlformats.org/officeDocument/2006/relationships/hyperlink" Target="http://img1.liveinternet.ru/images/attach/b/4/117/231/117231455_111471677_87029609_0_4ab10_97f68054_XL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che.photosight.ru/img/c/bfd/3942782_large.jpg" TargetMode="External"/><Relationship Id="rId5" Type="http://schemas.openxmlformats.org/officeDocument/2006/relationships/hyperlink" Target="http://img1.liveinternet.ru/images/attach/c/8/104/976/104976569_4061676_48236859_1251802426_image012web.jpg" TargetMode="External"/><Relationship Id="rId10" Type="http://schemas.openxmlformats.org/officeDocument/2006/relationships/hyperlink" Target="http://mtdata.ru/u9/photo78B9/20390665466-0/original.jpg" TargetMode="External"/><Relationship Id="rId4" Type="http://schemas.openxmlformats.org/officeDocument/2006/relationships/hyperlink" Target="http://hdwallpapers.cat/wallpaper_1680x1050/still_life_old_autumn_flowers_cup_nature_1680x1050_hd-wallpaper-1584418.jpg" TargetMode="External"/><Relationship Id="rId9" Type="http://schemas.openxmlformats.org/officeDocument/2006/relationships/hyperlink" Target="http://www.nastol.com.ua/large/201205/24975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eads.com/author/show/4547067.Jules_Barbey_d_Aurevilly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eads.com/author/show/3164882.Mehmet_Murat_ildan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eads.com/author/show/3164882.Mehmet_Murat_ildan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eads.com/author/show/7846256.Shira_Tamir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65" b="91681" l="4364" r="94909">
                        <a14:foregroundMark x1="15091" y1="73982" x2="21636" y2="82301"/>
                        <a14:foregroundMark x1="11818" y1="77699" x2="18364" y2="83009"/>
                        <a14:foregroundMark x1="12909" y1="71327" x2="12909" y2="71327"/>
                        <a14:foregroundMark x1="10545" y1="44071" x2="10545" y2="44071"/>
                        <a14:foregroundMark x1="8909" y1="43894" x2="8909" y2="43894"/>
                        <a14:foregroundMark x1="12909" y1="32920" x2="12909" y2="32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1" t="1813" r="1938" b="8899"/>
          <a:stretch/>
        </p:blipFill>
        <p:spPr bwMode="auto">
          <a:xfrm>
            <a:off x="166192" y="2060848"/>
            <a:ext cx="483609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212" y="783757"/>
            <a:ext cx="88204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 panose="020B0A04020102020204" pitchFamily="34" charset="0"/>
              </a:rPr>
              <a:t>Still Nature Art</a:t>
            </a:r>
            <a:endParaRPr lang="ru-RU" sz="6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246" y="4077072"/>
            <a:ext cx="8988508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sz="2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Автор:</a:t>
            </a:r>
          </a:p>
          <a:p>
            <a:pPr algn="r"/>
            <a:r>
              <a:rPr lang="ru-RU" sz="2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Ольга Михайловна Степанова</a:t>
            </a:r>
          </a:p>
          <a:p>
            <a:pPr algn="r"/>
            <a:r>
              <a:rPr lang="ru-RU" sz="2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учитель английского языка </a:t>
            </a:r>
          </a:p>
          <a:p>
            <a:pPr algn="r"/>
            <a:r>
              <a:rPr lang="ru-RU" sz="2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МБОУ «</a:t>
            </a:r>
            <a:r>
              <a:rPr lang="ru-RU" sz="2000" b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Чадукасинская</a:t>
            </a:r>
            <a:r>
              <a:rPr lang="ru-RU" sz="2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ООШ» </a:t>
            </a:r>
          </a:p>
          <a:p>
            <a:pPr algn="r"/>
            <a:r>
              <a:rPr lang="ru-RU" sz="2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Красноармейского района </a:t>
            </a:r>
          </a:p>
          <a:p>
            <a:pPr algn="r"/>
            <a:r>
              <a:rPr lang="ru-RU" sz="2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Чувашской </a:t>
            </a:r>
            <a:r>
              <a:rPr lang="ru-RU" sz="2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Республики</a:t>
            </a:r>
          </a:p>
          <a:p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  </a:t>
            </a:r>
          </a:p>
          <a:p>
            <a:r>
              <a:rPr lang="ru-RU" sz="2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2014</a:t>
            </a:r>
            <a:endParaRPr lang="ru-RU" sz="28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0090" y="159177"/>
            <a:ext cx="4386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Virtual </a:t>
            </a:r>
            <a:r>
              <a:rPr lang="en-US" sz="4800" dirty="0">
                <a:solidFill>
                  <a:srgbClr val="00FF00"/>
                </a:solidFill>
                <a:latin typeface="Arial Black" panose="020B0A04020102020204" pitchFamily="34" charset="0"/>
              </a:rPr>
              <a:t>T</a:t>
            </a:r>
            <a:r>
              <a:rPr lang="en-US" sz="48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our </a:t>
            </a:r>
            <a:endParaRPr lang="ru-RU" sz="4800" dirty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73877" y="1756201"/>
            <a:ext cx="6473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Multimedia Exhibit</a:t>
            </a:r>
            <a:endParaRPr lang="en-US" sz="4800" dirty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943100" y="2171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65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r="4259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22" y="16409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FF00FF"/>
                </a:solidFill>
                <a:latin typeface="Arial Black" panose="020B0A04020102020204" pitchFamily="34" charset="0"/>
              </a:rPr>
              <a:t>“Autumn is an honest month; it does not delude man like spring does! It shows him the dark face of life, the tragedy, the rot, the separation, the sadness!” </a:t>
            </a:r>
            <a:br>
              <a:rPr lang="en-US" sz="3200" dirty="0">
                <a:solidFill>
                  <a:srgbClr val="FF00FF"/>
                </a:solidFill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FF00FF"/>
                </a:solidFill>
                <a:latin typeface="Arial Black" panose="020B0A04020102020204" pitchFamily="34" charset="0"/>
              </a:rPr>
              <a:t> </a:t>
            </a:r>
            <a:r>
              <a:rPr lang="en-US" sz="2400" dirty="0">
                <a:solidFill>
                  <a:srgbClr val="FF00FF"/>
                </a:solidFill>
                <a:latin typeface="Arial Black" panose="020B0A04020102020204" pitchFamily="34" charset="0"/>
                <a:hlinkClick r:id="rId3"/>
              </a:rPr>
              <a:t>Mehmet Murat </a:t>
            </a:r>
            <a:r>
              <a:rPr lang="en-US" sz="2400" dirty="0" err="1">
                <a:solidFill>
                  <a:srgbClr val="FF00FF"/>
                </a:solidFill>
                <a:latin typeface="Arial Black" panose="020B0A04020102020204" pitchFamily="34" charset="0"/>
                <a:hlinkClick r:id="rId3"/>
              </a:rPr>
              <a:t>ildan</a:t>
            </a:r>
            <a:endParaRPr lang="ru-RU" sz="2400" dirty="0">
              <a:solidFill>
                <a:srgbClr val="FF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60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4" b="6918"/>
          <a:stretch/>
        </p:blipFill>
        <p:spPr bwMode="auto">
          <a:xfrm>
            <a:off x="-8920" y="0"/>
            <a:ext cx="9152920" cy="691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68042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FF"/>
                </a:solidFill>
                <a:latin typeface="Arial Black" panose="020B0A04020102020204" pitchFamily="34" charset="0"/>
              </a:rPr>
              <a:t>“There is so much beauty in autumn and so much wisdom; so much separation and so much sorrow!” </a:t>
            </a:r>
            <a:br>
              <a:rPr lang="en-US" sz="2800" dirty="0">
                <a:solidFill>
                  <a:srgbClr val="FF00FF"/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rgbClr val="FF00FF"/>
                </a:solidFill>
                <a:latin typeface="Arial Black" panose="020B0A04020102020204" pitchFamily="34" charset="0"/>
              </a:rPr>
              <a:t>― </a:t>
            </a:r>
            <a:r>
              <a:rPr lang="en-US" sz="2800" dirty="0">
                <a:solidFill>
                  <a:srgbClr val="FF00FF"/>
                </a:solidFill>
                <a:latin typeface="Arial Black" panose="020B0A04020102020204" pitchFamily="34" charset="0"/>
                <a:hlinkClick r:id="rId3"/>
              </a:rPr>
              <a:t>Mehmet Murat </a:t>
            </a:r>
            <a:r>
              <a:rPr lang="en-US" sz="2800" dirty="0" err="1">
                <a:solidFill>
                  <a:srgbClr val="FF00FF"/>
                </a:solidFill>
                <a:latin typeface="Arial Black" panose="020B0A04020102020204" pitchFamily="34" charset="0"/>
                <a:hlinkClick r:id="rId3"/>
              </a:rPr>
              <a:t>ildan</a:t>
            </a:r>
            <a:endParaRPr lang="ru-RU" sz="2800" dirty="0">
              <a:solidFill>
                <a:srgbClr val="FF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1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3" b="9819"/>
          <a:stretch/>
        </p:blipFill>
        <p:spPr bwMode="auto">
          <a:xfrm>
            <a:off x="-18792" y="0"/>
            <a:ext cx="91627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481" y="16317"/>
            <a:ext cx="34743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Arial Black" panose="020B0A04020102020204" pitchFamily="34" charset="0"/>
              </a:rPr>
              <a:t>Autumn is the mellower season, and what we lose in flowers we more than gain in fruits. </a:t>
            </a:r>
            <a:endParaRPr lang="en-US" sz="3200" dirty="0" smtClean="0">
              <a:solidFill>
                <a:srgbClr val="0000CC"/>
              </a:solidFill>
              <a:latin typeface="Arial Black" panose="020B0A04020102020204" pitchFamily="34" charset="0"/>
            </a:endParaRPr>
          </a:p>
          <a:p>
            <a:endParaRPr lang="en-US" sz="3200" dirty="0">
              <a:solidFill>
                <a:srgbClr val="0000CC"/>
              </a:solidFill>
              <a:latin typeface="Arial Black" panose="020B0A04020102020204" pitchFamily="34" charset="0"/>
            </a:endParaRPr>
          </a:p>
          <a:p>
            <a:r>
              <a:rPr lang="en-US" sz="3200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Samuel </a:t>
            </a:r>
            <a:r>
              <a:rPr lang="en-US" sz="3200" dirty="0">
                <a:solidFill>
                  <a:srgbClr val="0000CC"/>
                </a:solidFill>
                <a:latin typeface="Arial Black" panose="020B0A04020102020204" pitchFamily="34" charset="0"/>
              </a:rPr>
              <a:t>Butler</a:t>
            </a:r>
            <a:endParaRPr lang="ru-RU" sz="3200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85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" y="0"/>
            <a:ext cx="91417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16547"/>
            <a:ext cx="405355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Lady Autumn, Queen of the Harvest,</a:t>
            </a:r>
            <a:b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I have seen </a:t>
            </a:r>
            <a:endParaRPr lang="en-US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You </a:t>
            </a:r>
          </a:p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 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the setting </a:t>
            </a:r>
            <a:endParaRPr lang="en-US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Sun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with Your long auburn </a:t>
            </a:r>
            <a:endParaRPr lang="en-US" sz="28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tresses</a:t>
            </a: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...</a:t>
            </a:r>
            <a:b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Deirdre </a:t>
            </a:r>
          </a:p>
          <a:p>
            <a:pPr algn="r"/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Akins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88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"/>
          <a:stretch/>
        </p:blipFill>
        <p:spPr bwMode="auto">
          <a:xfrm>
            <a:off x="0" y="0"/>
            <a:ext cx="91467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405" y="16823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FF66FF"/>
                </a:solidFill>
                <a:latin typeface="Arial Black" panose="020B0A04020102020204" pitchFamily="34" charset="0"/>
              </a:rPr>
              <a:t>"Autumn is the eternal corrective. It is ripeness and color and a time </a:t>
            </a:r>
            <a:endParaRPr lang="en-US" sz="3200" dirty="0" smtClean="0">
              <a:solidFill>
                <a:srgbClr val="FF66FF"/>
              </a:solidFill>
              <a:latin typeface="Arial Black" panose="020B0A04020102020204" pitchFamily="34" charset="0"/>
            </a:endParaRPr>
          </a:p>
          <a:p>
            <a:r>
              <a:rPr lang="en-US" sz="3200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of </a:t>
            </a:r>
            <a:r>
              <a:rPr lang="en-US" sz="3200" dirty="0">
                <a:solidFill>
                  <a:srgbClr val="FF66FF"/>
                </a:solidFill>
                <a:latin typeface="Arial Black" panose="020B0A04020102020204" pitchFamily="34" charset="0"/>
              </a:rPr>
              <a:t>maturity; but </a:t>
            </a:r>
            <a:endParaRPr lang="en-US" sz="3200" dirty="0" smtClean="0">
              <a:solidFill>
                <a:srgbClr val="FF66FF"/>
              </a:solidFill>
              <a:latin typeface="Arial Black" panose="020B0A04020102020204" pitchFamily="34" charset="0"/>
            </a:endParaRPr>
          </a:p>
          <a:p>
            <a:r>
              <a:rPr lang="en-US" sz="3200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it </a:t>
            </a:r>
            <a:r>
              <a:rPr lang="en-US" sz="3200" dirty="0">
                <a:solidFill>
                  <a:srgbClr val="FF66FF"/>
                </a:solidFill>
                <a:latin typeface="Arial Black" panose="020B0A04020102020204" pitchFamily="34" charset="0"/>
              </a:rPr>
              <a:t>is also breadth, and depth, and </a:t>
            </a:r>
            <a:r>
              <a:rPr lang="en-US" sz="3200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distance… “</a:t>
            </a:r>
          </a:p>
          <a:p>
            <a:endParaRPr lang="en-US" sz="3200" dirty="0">
              <a:solidFill>
                <a:srgbClr val="FF66FF"/>
              </a:solidFill>
              <a:latin typeface="Arial Black" panose="020B0A04020102020204" pitchFamily="34" charset="0"/>
            </a:endParaRPr>
          </a:p>
          <a:p>
            <a:r>
              <a:rPr lang="en-US" sz="3200" i="1" dirty="0">
                <a:solidFill>
                  <a:srgbClr val="FF66FF"/>
                </a:solidFill>
                <a:latin typeface="Arial Black" panose="020B0A04020102020204" pitchFamily="34" charset="0"/>
              </a:rPr>
              <a:t>Hal </a:t>
            </a:r>
            <a:r>
              <a:rPr lang="en-US" sz="3200" i="1" dirty="0" smtClean="0">
                <a:solidFill>
                  <a:srgbClr val="FF66FF"/>
                </a:solidFill>
                <a:latin typeface="Arial Black" panose="020B0A04020102020204" pitchFamily="34" charset="0"/>
              </a:rPr>
              <a:t>Borland</a:t>
            </a:r>
            <a:endParaRPr lang="en-US" sz="3200" dirty="0">
              <a:solidFill>
                <a:srgbClr val="FF66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12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2509"/>
            <a:ext cx="73803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georgia"/>
              </a:rPr>
              <a:t>“I would rather sit on a pumpkin, and have it all to myself, than be crowded on a velvet cushion.” 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/>
            </a:r>
            <a:b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georgia"/>
              </a:rPr>
              <a:t>― </a:t>
            </a:r>
            <a:r>
              <a:rPr lang="en-US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georgia"/>
                <a:hlinkClick r:id="rId3"/>
              </a:rPr>
              <a:t>Henry David Thoreau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266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8"/>
          <a:stretch/>
        </p:blipFill>
        <p:spPr bwMode="auto">
          <a:xfrm>
            <a:off x="8384" y="0"/>
            <a:ext cx="9135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60" y="116632"/>
            <a:ext cx="29158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rgbClr val="FF00FF"/>
                </a:solidFill>
                <a:latin typeface="Arial Black" panose="020B0A04020102020204" pitchFamily="34" charset="0"/>
              </a:rPr>
              <a:t>“Autumn carries </a:t>
            </a:r>
            <a:endParaRPr lang="en-US" sz="2800" dirty="0" smtClean="0">
              <a:solidFill>
                <a:srgbClr val="FF00FF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2800" dirty="0" smtClean="0">
                <a:solidFill>
                  <a:srgbClr val="FF00FF"/>
                </a:solidFill>
                <a:latin typeface="Arial Black" panose="020B0A04020102020204" pitchFamily="34" charset="0"/>
              </a:rPr>
              <a:t>more </a:t>
            </a:r>
          </a:p>
          <a:p>
            <a:pPr algn="r"/>
            <a:r>
              <a:rPr lang="en-US" sz="2800" dirty="0" smtClean="0">
                <a:solidFill>
                  <a:srgbClr val="FF00FF"/>
                </a:solidFill>
                <a:latin typeface="Arial Black" panose="020B0A04020102020204" pitchFamily="34" charset="0"/>
              </a:rPr>
              <a:t>gold </a:t>
            </a:r>
            <a:r>
              <a:rPr lang="en-US" sz="2800" dirty="0">
                <a:solidFill>
                  <a:srgbClr val="FF00FF"/>
                </a:solidFill>
                <a:latin typeface="Arial Black" panose="020B0A04020102020204" pitchFamily="34" charset="0"/>
              </a:rPr>
              <a:t>in its pocket than all the other seasons.” </a:t>
            </a:r>
            <a:br>
              <a:rPr lang="en-US" sz="2800" dirty="0">
                <a:solidFill>
                  <a:srgbClr val="FF00FF"/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rgbClr val="FF00FF"/>
                </a:solidFill>
                <a:latin typeface="Arial Black" panose="020B0A04020102020204" pitchFamily="34" charset="0"/>
              </a:rPr>
              <a:t>― </a:t>
            </a:r>
            <a:r>
              <a:rPr lang="en-US" sz="2800" dirty="0">
                <a:solidFill>
                  <a:srgbClr val="FF00FF"/>
                </a:solidFill>
                <a:latin typeface="Arial Black" panose="020B0A04020102020204" pitchFamily="34" charset="0"/>
                <a:hlinkClick r:id="rId3"/>
              </a:rPr>
              <a:t>Jim Bishop</a:t>
            </a:r>
            <a:endParaRPr lang="ru-RU" sz="2800" dirty="0">
              <a:solidFill>
                <a:srgbClr val="FF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58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68144" y="0"/>
            <a:ext cx="325944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Autumn is the perfect time to take account of what we’ve done, what we didn’t do, and what we’d like to do next year</a:t>
            </a:r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.</a:t>
            </a:r>
          </a:p>
          <a:p>
            <a:pPr algn="r"/>
            <a:endParaRPr lang="en-US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Author </a:t>
            </a:r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Unknown</a:t>
            </a:r>
            <a:endParaRPr lang="ru-RU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33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5" b="2799"/>
          <a:stretch/>
        </p:blipFill>
        <p:spPr bwMode="auto">
          <a:xfrm>
            <a:off x="0" y="0"/>
            <a:ext cx="9144000" cy="690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471664" cy="78483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FangSong" panose="02010609060101010101" pitchFamily="49" charset="-122"/>
              </a:rPr>
              <a:t>"Delicious autumn! My very soul is wedded to it, and if I were a bird I would fly about the earth seeking the successive autumns</a:t>
            </a:r>
            <a:r>
              <a:rPr lang="en-US" sz="28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FangSong" panose="02010609060101010101" pitchFamily="49" charset="-122"/>
              </a:rPr>
              <a:t>.“</a:t>
            </a:r>
          </a:p>
          <a:p>
            <a:endParaRPr lang="en-US" sz="2800" b="1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FangSong" panose="02010609060101010101" pitchFamily="49" charset="-122"/>
            </a:endParaRPr>
          </a:p>
          <a:p>
            <a:endParaRPr lang="en-US" sz="28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FangSong" panose="02010609060101010101" pitchFamily="49" charset="-122"/>
            </a:endParaRPr>
          </a:p>
          <a:p>
            <a:endParaRPr lang="en-US" sz="2800" b="1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FangSong" panose="02010609060101010101" pitchFamily="49" charset="-122"/>
            </a:endParaRPr>
          </a:p>
          <a:p>
            <a:endParaRPr lang="en-US" sz="28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FangSong" panose="02010609060101010101" pitchFamily="49" charset="-122"/>
            </a:endParaRPr>
          </a:p>
          <a:p>
            <a:r>
              <a:rPr lang="en-US" sz="2800" b="1" i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FangSong" panose="02010609060101010101" pitchFamily="49" charset="-122"/>
              </a:rPr>
              <a:t>George </a:t>
            </a:r>
            <a:endParaRPr lang="en-US" sz="2800" b="1" i="1" spc="50" dirty="0" smtClean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FangSong" panose="02010609060101010101" pitchFamily="49" charset="-122"/>
            </a:endParaRPr>
          </a:p>
          <a:p>
            <a:r>
              <a:rPr lang="en-US" sz="2800" b="1" i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FangSong" panose="02010609060101010101" pitchFamily="49" charset="-122"/>
              </a:rPr>
              <a:t>Eliot</a:t>
            </a:r>
            <a:endParaRPr lang="en-US" sz="28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FangSong" panose="02010609060101010101" pitchFamily="49" charset="-122"/>
            </a:endParaRPr>
          </a:p>
          <a:p>
            <a:r>
              <a:rPr lang="en-US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FangSong" panose="02010609060101010101" pitchFamily="49" charset="-122"/>
              </a:rPr>
              <a:t/>
            </a:r>
            <a:br>
              <a:rPr lang="en-US" sz="28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FangSong" panose="02010609060101010101" pitchFamily="49" charset="-122"/>
              </a:rPr>
            </a:br>
            <a:endParaRPr lang="ru-RU" sz="28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  <a:ea typeface="FangSong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121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file.mobilmusic.ru/1c/6f/c6/9734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r="11757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8712968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The leaves are all falling, and they're falling </a:t>
            </a:r>
            <a:r>
              <a:rPr lang="en-US" sz="32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like  they're </a:t>
            </a:r>
            <a:r>
              <a:rPr lang="en-US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falling in love with the ground.” </a:t>
            </a:r>
            <a:br>
              <a:rPr lang="en-US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― </a:t>
            </a:r>
            <a:r>
              <a:rPr lang="en-US" sz="32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hlinkClick r:id="rId3"/>
              </a:rPr>
              <a:t>Andrea Gibson</a:t>
            </a:r>
            <a:endParaRPr lang="ru-RU" sz="32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12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86" y="33586"/>
            <a:ext cx="91076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georgia"/>
              </a:rPr>
              <a:t>“Autumn is a second spring when every leaf is a flower.” </a:t>
            </a:r>
            <a:r>
              <a:rPr lang="en-US" sz="3200" b="1" dirty="0">
                <a:solidFill>
                  <a:srgbClr val="0000CC"/>
                </a:solidFill>
              </a:rPr>
              <a:t/>
            </a:r>
            <a:br>
              <a:rPr lang="en-US" sz="3200" b="1" dirty="0">
                <a:solidFill>
                  <a:srgbClr val="0000CC"/>
                </a:solidFill>
              </a:rPr>
            </a:br>
            <a:r>
              <a:rPr lang="en-US" sz="3200" b="1" dirty="0">
                <a:solidFill>
                  <a:srgbClr val="0000CC"/>
                </a:solidFill>
                <a:latin typeface="georgia"/>
              </a:rPr>
              <a:t> </a:t>
            </a:r>
            <a:r>
              <a:rPr lang="en-US" sz="3200" b="1" dirty="0" smtClean="0">
                <a:solidFill>
                  <a:srgbClr val="0000CC"/>
                </a:solidFill>
                <a:latin typeface="georgia"/>
              </a:rPr>
              <a:t>           </a:t>
            </a:r>
            <a:r>
              <a:rPr lang="en-US" sz="3200" b="1" dirty="0" smtClean="0">
                <a:solidFill>
                  <a:srgbClr val="0000CC"/>
                </a:solidFill>
                <a:latin typeface="georgia"/>
                <a:hlinkClick r:id="rId3"/>
              </a:rPr>
              <a:t>Albert </a:t>
            </a:r>
            <a:r>
              <a:rPr lang="en-US" sz="3200" b="1" dirty="0">
                <a:solidFill>
                  <a:srgbClr val="0000CC"/>
                </a:solidFill>
                <a:latin typeface="georgia"/>
                <a:hlinkClick r:id="rId3"/>
              </a:rPr>
              <a:t>Camus</a:t>
            </a:r>
            <a:endParaRPr lang="ru-RU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56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1940" r="8147" b="1818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6363"/>
            <a:ext cx="91308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“There is something incredibly nostalgic and significant about the annual cascade of autumn leaves.” </a:t>
            </a:r>
            <a:b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  <a:hlinkClick r:id="rId3"/>
              </a:rPr>
              <a:t>Joe </a:t>
            </a:r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  <a:hlinkClick r:id="rId3"/>
              </a:rPr>
              <a:t>L. Wheeler</a:t>
            </a:r>
            <a:endParaRPr lang="ru-RU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65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t="2298" r="1723" b="2298"/>
          <a:stretch/>
        </p:blipFill>
        <p:spPr bwMode="auto">
          <a:xfrm>
            <a:off x="-1480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6806" y="-34102"/>
            <a:ext cx="2987824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Winter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is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an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etching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spring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a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watercolor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,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summer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an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oil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painting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and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autumn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a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mosaic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of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them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all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.</a:t>
            </a:r>
            <a:endParaRPr kumimoji="0" lang="en-US" altLang="ru-RU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Stanley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 Black" panose="020B0A04020102020204" pitchFamily="34" charset="0"/>
              </a:rPr>
              <a:t>Horowitz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22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2" r="129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1999" y="50253"/>
            <a:ext cx="4572000" cy="538609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36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No Spring, nor Summer beauty hath such grace,</a:t>
            </a:r>
            <a:br>
              <a:rPr lang="en-US" sz="36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As I have seen in one Autumnal face</a:t>
            </a:r>
            <a:r>
              <a:rPr lang="en-US" sz="36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pPr algn="r"/>
            <a:endParaRPr lang="en-US" sz="36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/>
            <a:r>
              <a:rPr lang="en-US" sz="20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JOHN DONNE</a:t>
            </a:r>
          </a:p>
          <a:p>
            <a:pPr algn="r"/>
            <a:r>
              <a:rPr lang="en-US" sz="36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en-US" sz="36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</a:br>
            <a:endParaRPr lang="ru-RU" sz="36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6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" b="2223"/>
          <a:stretch/>
        </p:blipFill>
        <p:spPr bwMode="auto">
          <a:xfrm>
            <a:off x="-2" y="0"/>
            <a:ext cx="9144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“Autumn...the year's last, loveliest smile."</a:t>
            </a:r>
            <a:b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 </a:t>
            </a:r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  <a:hlinkClick r:id="rId3"/>
              </a:rPr>
              <a:t>William Cullen Bryant</a:t>
            </a:r>
            <a:endParaRPr lang="ru-RU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12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650"/>
            <a:ext cx="9139207" cy="68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920" y="260648"/>
            <a:ext cx="9200558" cy="5078313"/>
          </a:xfrm>
          <a:prstGeom prst="rect">
            <a:avLst/>
          </a:prstGeom>
          <a:noFill/>
        </p:spPr>
        <p:txBody>
          <a:bodyPr wrap="square" rtlCol="0">
            <a:prstTxWarp prst="textFade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Thank You </a:t>
            </a:r>
          </a:p>
          <a:p>
            <a:pPr algn="ctr">
              <a:lnSpc>
                <a:spcPct val="150000"/>
              </a:lnSpc>
            </a:pP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for </a:t>
            </a:r>
            <a:r>
              <a:rPr lang="en-US" sz="5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V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isiting </a:t>
            </a:r>
          </a:p>
          <a:p>
            <a:pPr algn="ctr">
              <a:lnSpc>
                <a:spcPct val="150000"/>
              </a:lnSpc>
            </a:pP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My </a:t>
            </a:r>
            <a:r>
              <a:rPr lang="en-US" sz="5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M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ultimedia  </a:t>
            </a:r>
          </a:p>
          <a:p>
            <a:pPr algn="ctr">
              <a:lnSpc>
                <a:spcPct val="150000"/>
              </a:lnSpc>
            </a:pP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Autumn Exhibit</a:t>
            </a:r>
            <a:endParaRPr lang="ru-RU" sz="5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8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673665"/>
            <a:ext cx="9144000" cy="593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2"/>
              </a:rPr>
              <a:t>http://img0.liveinternet.ru/images/attach/b/4/117/231/117231416_105082521_large_6421797_c44a299b.jpg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http://img1.liveinternet.ru/images/attach/b/4/117/231/117231421_4786085_large.jpg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http://img1.liveinternet.ru/images/attach/b/4/117/231/117231425_4780655_large.jpg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http://img0.liveinternet.ru/images/attach/b/4/117/231/117231432_4778680_large.jpg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http://img0.liveinternet.ru/images/attach/b/4/117/232/117232074_5656442_thumb.jpg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7"/>
              </a:rPr>
              <a:t>http://img1.liveinternet.ru/images/attach/b/4/117/231/117231437_223160.jpg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http://img0.liveinternet.ru/images/attach/b/4/117/232/117232084_92347740_large_2488891.jpg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9"/>
              </a:rPr>
              <a:t>http://img0.liveinternet.ru/images/attach/b/4/117/232/117232088_5061937572_b4d1f13bca1.jpg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10"/>
              </a:rPr>
              <a:t>http://</a:t>
            </a:r>
            <a:r>
              <a:rPr lang="ru-R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10"/>
              </a:rPr>
              <a:t>img1.liveinternet.ru/images/attach/b/4/117/232/117232095_4630300215_0d4268512e.jpg</a:t>
            </a:r>
            <a:endParaRPr lang="en-US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en-US" dirty="0">
                <a:latin typeface="Calibri"/>
                <a:ea typeface="Calibri"/>
                <a:cs typeface="Times New Roman"/>
                <a:hlinkClick r:id="rId11"/>
              </a:rPr>
              <a:t>http://</a:t>
            </a:r>
            <a:r>
              <a:rPr lang="en-US" dirty="0" smtClean="0">
                <a:latin typeface="Calibri"/>
                <a:ea typeface="Calibri"/>
                <a:cs typeface="Times New Roman"/>
                <a:hlinkClick r:id="rId11"/>
              </a:rPr>
              <a:t>img-fotki.yandex.ru/get/9109/39663434.3d3/0_8c8e6_2e09bde4_orig</a:t>
            </a:r>
            <a:endParaRPr lang="en-US" dirty="0" smtClean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077" y="476671"/>
            <a:ext cx="828784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 Black" panose="020B0A04020102020204" pitchFamily="34" charset="0"/>
              </a:rPr>
              <a:t>Использованные ресурсы: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77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99895"/>
            <a:ext cx="914400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2"/>
              </a:rPr>
              <a:t>http://img1.liveinternet.ru/images/attach/b/4/117/231/117231455_111471677_87029609_0_4ab10_97f68054_XL.jpg</a:t>
            </a:r>
            <a:endParaRPr lang="ru-RU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http://img1.liveinternet.ru/images/attach/b/4/117/231/117231459_pr0060.jpg</a:t>
            </a:r>
            <a:endParaRPr lang="ru-RU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http://hdwallpapers.cat/wallpaper_1680x1050/still_life_old_autumn_flowers_cup_nature_1680x1050_hd-wallpaper-1584418.jpg</a:t>
            </a:r>
            <a:endParaRPr lang="ru-RU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http://img1.liveinternet.ru/images/attach/c/8/104/976/104976569_4061676_48236859_1251802426_image012web.jpg</a:t>
            </a:r>
            <a:endParaRPr lang="ru-RU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http://cache.photosight.ru/img/c/bfd/3942782_large.jpg</a:t>
            </a:r>
            <a:endParaRPr lang="ru-RU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7"/>
              </a:rPr>
              <a:t>http://iclass.home-edu.ru/pluginfile.php/483037/mod_page/content/1/osen/%D1%82%D1%8B%D0%BA%D0%B2%D1%8B/1291801334_12_041.jpg</a:t>
            </a:r>
            <a:endParaRPr lang="ru-RU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8"/>
              </a:rPr>
              <a:t>http://file.mobilmusic.ru/1c/6f/c6/973404.jpg</a:t>
            </a:r>
            <a:endParaRPr lang="ru-RU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9"/>
              </a:rPr>
              <a:t>http://www.nastol.com.ua/large/201205/24975.jpg</a:t>
            </a:r>
            <a:endParaRPr lang="ru-RU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10"/>
              </a:rPr>
              <a:t>http://mtdata.ru/u9/photo78B9/20390665466-0/original.jpg</a:t>
            </a:r>
            <a:endParaRPr lang="ru-RU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  <a:p>
            <a:pPr lvl="0">
              <a:spcAft>
                <a:spcPts val="1000"/>
              </a:spcAft>
            </a:pPr>
            <a:r>
              <a:rPr lang="ru-RU" dirty="0">
                <a:solidFill>
                  <a:srgbClr val="FFFFFF"/>
                </a:solidFill>
                <a:latin typeface="Calibri"/>
                <a:ea typeface="Calibri"/>
                <a:cs typeface="Times New Roman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6287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5"/>
          <a:stretch/>
        </p:blipFill>
        <p:spPr bwMode="auto">
          <a:xfrm>
            <a:off x="16412" y="1456"/>
            <a:ext cx="9144000" cy="685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116632"/>
            <a:ext cx="50760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000" dirty="0">
                <a:solidFill>
                  <a:srgbClr val="66FFFF"/>
                </a:solidFill>
                <a:latin typeface="Arial Black" panose="020B0A04020102020204" pitchFamily="34" charset="0"/>
              </a:rPr>
              <a:t>“Night, which in Autumn seems to fall from the sky so suddenly, chilled us...” </a:t>
            </a:r>
            <a:br>
              <a:rPr lang="en-US" sz="4000" dirty="0">
                <a:solidFill>
                  <a:srgbClr val="66FFFF"/>
                </a:solidFill>
                <a:latin typeface="Arial Black" panose="020B0A04020102020204" pitchFamily="34" charset="0"/>
              </a:rPr>
            </a:br>
            <a:r>
              <a:rPr lang="en-US" sz="3200" dirty="0" smtClean="0">
                <a:solidFill>
                  <a:srgbClr val="66FFFF"/>
                </a:solidFill>
                <a:latin typeface="Arial Black" panose="020B0A04020102020204" pitchFamily="34" charset="0"/>
                <a:hlinkClick r:id="rId3"/>
              </a:rPr>
              <a:t>Jules </a:t>
            </a:r>
            <a:r>
              <a:rPr lang="en-US" sz="3200" dirty="0" err="1">
                <a:solidFill>
                  <a:srgbClr val="66FFFF"/>
                </a:solidFill>
                <a:latin typeface="Arial Black" panose="020B0A04020102020204" pitchFamily="34" charset="0"/>
                <a:hlinkClick r:id="rId3"/>
              </a:rPr>
              <a:t>Barbey</a:t>
            </a:r>
            <a:r>
              <a:rPr lang="en-US" sz="3200" dirty="0">
                <a:solidFill>
                  <a:srgbClr val="66FFFF"/>
                </a:solidFill>
                <a:latin typeface="Arial Black" panose="020B0A04020102020204" pitchFamily="34" charset="0"/>
                <a:hlinkClick r:id="rId3"/>
              </a:rPr>
              <a:t> </a:t>
            </a:r>
            <a:r>
              <a:rPr lang="en-US" sz="3200" dirty="0" err="1">
                <a:solidFill>
                  <a:srgbClr val="66FFFF"/>
                </a:solidFill>
                <a:latin typeface="Arial Black" panose="020B0A04020102020204" pitchFamily="34" charset="0"/>
                <a:hlinkClick r:id="rId3"/>
              </a:rPr>
              <a:t>d'Aurevilly</a:t>
            </a:r>
            <a:endParaRPr lang="ru-RU" sz="4000" dirty="0">
              <a:solidFill>
                <a:srgbClr val="66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3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7" y="0"/>
            <a:ext cx="92122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347" y="4782043"/>
            <a:ext cx="91347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"Autumn begins with a subtle change in the light, with skies a deeper blue, and nights that become suddenly clear and </a:t>
            </a:r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chilled…”                  </a:t>
            </a:r>
            <a:r>
              <a:rPr lang="en-US" sz="2000" i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Glenn </a:t>
            </a:r>
            <a:r>
              <a:rPr lang="en-US" sz="2000" i="1" dirty="0">
                <a:solidFill>
                  <a:srgbClr val="FFFF00"/>
                </a:solidFill>
                <a:latin typeface="Arial Black" panose="020B0A04020102020204" pitchFamily="34" charset="0"/>
              </a:rPr>
              <a:t>Wolff and Jerry </a:t>
            </a:r>
            <a:r>
              <a:rPr lang="en-US" sz="2000" i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Dennis</a:t>
            </a:r>
            <a:endParaRPr lang="en-US" sz="2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02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37321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FF"/>
                </a:solidFill>
                <a:latin typeface="Arial Black" panose="020B0A04020102020204" pitchFamily="34" charset="0"/>
              </a:rPr>
              <a:t>“When the autumn meets the </a:t>
            </a:r>
            <a:r>
              <a:rPr lang="en-US" sz="2800" dirty="0" err="1">
                <a:solidFill>
                  <a:srgbClr val="FF00FF"/>
                </a:solidFill>
                <a:latin typeface="Arial Black" panose="020B0A04020102020204" pitchFamily="34" charset="0"/>
              </a:rPr>
              <a:t>tranquillity</a:t>
            </a:r>
            <a:r>
              <a:rPr lang="en-US" sz="2800" dirty="0">
                <a:solidFill>
                  <a:srgbClr val="FF00FF"/>
                </a:solidFill>
                <a:latin typeface="Arial Black" panose="020B0A04020102020204" pitchFamily="34" charset="0"/>
              </a:rPr>
              <a:t>, there you can see the King of the Sceneries!” </a:t>
            </a:r>
            <a:r>
              <a:rPr lang="en-US" sz="2800" dirty="0" smtClean="0">
                <a:solidFill>
                  <a:srgbClr val="FF00FF"/>
                </a:solidFill>
                <a:latin typeface="Arial Black" panose="020B0A04020102020204" pitchFamily="34" charset="0"/>
              </a:rPr>
              <a:t>               </a:t>
            </a:r>
            <a:r>
              <a:rPr lang="en-US" sz="2800" dirty="0" smtClean="0">
                <a:solidFill>
                  <a:srgbClr val="FF00FF"/>
                </a:solidFill>
                <a:latin typeface="Arial Black" panose="020B0A04020102020204" pitchFamily="34" charset="0"/>
                <a:hlinkClick r:id="rId3"/>
              </a:rPr>
              <a:t>Mehmet </a:t>
            </a:r>
            <a:r>
              <a:rPr lang="en-US" sz="2800" dirty="0">
                <a:solidFill>
                  <a:srgbClr val="FF00FF"/>
                </a:solidFill>
                <a:latin typeface="Arial Black" panose="020B0A04020102020204" pitchFamily="34" charset="0"/>
                <a:hlinkClick r:id="rId3"/>
              </a:rPr>
              <a:t>Murat </a:t>
            </a:r>
            <a:r>
              <a:rPr lang="en-US" sz="2800" dirty="0" err="1">
                <a:solidFill>
                  <a:srgbClr val="FF00FF"/>
                </a:solidFill>
                <a:latin typeface="Arial Black" panose="020B0A04020102020204" pitchFamily="34" charset="0"/>
                <a:hlinkClick r:id="rId3"/>
              </a:rPr>
              <a:t>ildan</a:t>
            </a:r>
            <a:endParaRPr lang="ru-RU" sz="2800" dirty="0">
              <a:solidFill>
                <a:srgbClr val="FF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2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0" y="0"/>
            <a:ext cx="92142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150137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3200" dirty="0">
                <a:solidFill>
                  <a:srgbClr val="FF00FF"/>
                </a:solidFill>
                <a:latin typeface="Arial Black" panose="020B0A04020102020204" pitchFamily="34" charset="0"/>
              </a:rPr>
              <a:t>“Autumn is a classical music; when it begins, the gravity disappears!” </a:t>
            </a:r>
            <a:br>
              <a:rPr lang="en-US" sz="3200" dirty="0">
                <a:solidFill>
                  <a:srgbClr val="FF00FF"/>
                </a:solidFill>
                <a:latin typeface="Arial Black" panose="020B0A04020102020204" pitchFamily="34" charset="0"/>
              </a:rPr>
            </a:br>
            <a:r>
              <a:rPr lang="en-US" sz="3200" dirty="0">
                <a:solidFill>
                  <a:srgbClr val="FF00FF"/>
                </a:solidFill>
                <a:latin typeface="Arial Black" panose="020B0A04020102020204" pitchFamily="34" charset="0"/>
              </a:rPr>
              <a:t> </a:t>
            </a:r>
            <a:r>
              <a:rPr lang="en-US" sz="3200" dirty="0">
                <a:solidFill>
                  <a:srgbClr val="FF00FF"/>
                </a:solidFill>
                <a:latin typeface="Arial Black" panose="020B0A04020102020204" pitchFamily="34" charset="0"/>
                <a:hlinkClick r:id="rId3"/>
              </a:rPr>
              <a:t>Mehmet Murat </a:t>
            </a:r>
            <a:r>
              <a:rPr lang="en-US" sz="3200" dirty="0" err="1">
                <a:solidFill>
                  <a:srgbClr val="FF00FF"/>
                </a:solidFill>
                <a:latin typeface="Arial Black" panose="020B0A04020102020204" pitchFamily="34" charset="0"/>
                <a:hlinkClick r:id="rId3"/>
              </a:rPr>
              <a:t>ildan</a:t>
            </a:r>
            <a:endParaRPr lang="ru-RU" sz="3200" dirty="0">
              <a:solidFill>
                <a:srgbClr val="FF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9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-28664"/>
            <a:ext cx="9182219" cy="688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9" y="16363"/>
            <a:ext cx="2771661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“Anyone who thinks fallen leaves are dead has never watched them dancing on a windy day.” </a:t>
            </a:r>
            <a:endParaRPr lang="en-US" sz="32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en-US" sz="3200" dirty="0" err="1" smtClean="0">
                <a:solidFill>
                  <a:srgbClr val="FFFF00"/>
                </a:solidFill>
                <a:latin typeface="Arial Black" panose="020B0A04020102020204" pitchFamily="34" charset="0"/>
                <a:hlinkClick r:id="rId3"/>
              </a:rPr>
              <a:t>Shira</a:t>
            </a:r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  <a:hlinkClick r:id="rId3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rial Black" panose="020B0A04020102020204" pitchFamily="34" charset="0"/>
                <a:hlinkClick r:id="rId3"/>
              </a:rPr>
              <a:t>Tamir</a:t>
            </a:r>
            <a:endParaRPr lang="ru-RU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82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6" r="2275" b="3621"/>
          <a:stretch/>
        </p:blipFill>
        <p:spPr bwMode="auto">
          <a:xfrm>
            <a:off x="-178" y="-12220"/>
            <a:ext cx="9144178" cy="687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864" y="2831"/>
            <a:ext cx="901063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"There is a harmony In autumn, and a </a:t>
            </a:r>
            <a:r>
              <a:rPr lang="en-US" sz="2400" dirty="0" err="1">
                <a:solidFill>
                  <a:srgbClr val="FFFF00"/>
                </a:solidFill>
                <a:latin typeface="Arial Black" panose="020B0A04020102020204" pitchFamily="34" charset="0"/>
              </a:rPr>
              <a:t>lustre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 in its </a:t>
            </a:r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sky, which 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through the summer is not heard or </a:t>
            </a:r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seen, as </a:t>
            </a:r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>if it could not be, as if it had not been</a:t>
            </a:r>
            <a:r>
              <a:rPr lang="en-US" sz="24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!“</a:t>
            </a:r>
          </a:p>
          <a:p>
            <a:pPr algn="just"/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just"/>
            <a:r>
              <a:rPr lang="en-US" sz="2400" i="1" dirty="0">
                <a:solidFill>
                  <a:srgbClr val="FFFF00"/>
                </a:solidFill>
                <a:latin typeface="Arial Black" panose="020B0A04020102020204" pitchFamily="34" charset="0"/>
              </a:rPr>
              <a:t>Percy Bysshe Shelley</a:t>
            </a:r>
            <a:endParaRPr lang="en-US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  <a:t/>
            </a:r>
            <a:br>
              <a:rPr lang="en-US" sz="24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ru-RU" sz="2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96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074" y="22957"/>
            <a:ext cx="543102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Autumn is the final trick in nature's year-long magic show: It masks </a:t>
            </a:r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death</a:t>
            </a:r>
          </a:p>
          <a:p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with </a:t>
            </a:r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a </a:t>
            </a:r>
            <a:endParaRPr lang="en-US" sz="32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spectacular </a:t>
            </a:r>
          </a:p>
          <a:p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display </a:t>
            </a:r>
          </a:p>
          <a:p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of </a:t>
            </a:r>
            <a:r>
              <a:rPr lang="en-US" sz="3200" dirty="0">
                <a:solidFill>
                  <a:srgbClr val="FFFF00"/>
                </a:solidFill>
                <a:latin typeface="Arial Black" panose="020B0A04020102020204" pitchFamily="34" charset="0"/>
              </a:rPr>
              <a:t>beauty.</a:t>
            </a:r>
          </a:p>
          <a:p>
            <a:pPr algn="r"/>
            <a:endParaRPr lang="en-US" sz="3200" dirty="0" smtClean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r"/>
            <a:r>
              <a:rPr lang="en-US" sz="32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KEITH HANSEN</a:t>
            </a:r>
            <a:endParaRPr lang="en-US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64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203</TotalTime>
  <Words>569</Words>
  <Application>Microsoft Office PowerPoint</Application>
  <PresentationFormat>Экран (4:3)</PresentationFormat>
  <Paragraphs>96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Горизонт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20</cp:revision>
  <dcterms:created xsi:type="dcterms:W3CDTF">2014-10-22T14:02:21Z</dcterms:created>
  <dcterms:modified xsi:type="dcterms:W3CDTF">2014-10-22T17:36:24Z</dcterms:modified>
</cp:coreProperties>
</file>