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16" autoAdjust="0"/>
  </p:normalViewPr>
  <p:slideViewPr>
    <p:cSldViewPr>
      <p:cViewPr varScale="1"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h4.ggpht.com/E6gtiz2SfbC5UnQF0R60L8t9OxYLMOnkApkYl47agQOboCXpCDHR1ZH3TYzo1pCaXRcQ=s114" TargetMode="External"/><Relationship Id="rId3" Type="http://schemas.openxmlformats.org/officeDocument/2006/relationships/hyperlink" Target="https://lh3.ggpht.com/FiR5XRyxWBCs7VVYCpZJ52S8sQDZ-JxlCBN4om0LvM7-2NCfeDQFmUV6lF_09SKrTlmU=s155" TargetMode="External"/><Relationship Id="rId7" Type="http://schemas.openxmlformats.org/officeDocument/2006/relationships/hyperlink" Target="https://lh5.ggpht.com/fq1KkE1LP5YkT9ZfVVhOVcoNnIjeqEvvRRFnNwIEnwe_B6j2gR7LO0VsWAUjGBOfODMpjQ=s127" TargetMode="External"/><Relationship Id="rId2" Type="http://schemas.openxmlformats.org/officeDocument/2006/relationships/hyperlink" Target="https://lh4.ggpht.com/W--i5j_feaQHhs6dVF6kueyyET_VPTs7vHUcwyf-h8VJpCHWGsDyxEOaiXL5VZKkZ_nvTw=s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h3.ggpht.com/1WhpJIr0n89sJd5Mfx-RaKyNPnVk6xZV18FyflWOBfCYDjYIPPfFcEKLx9OZl4XpU0eq=s113" TargetMode="External"/><Relationship Id="rId5" Type="http://schemas.openxmlformats.org/officeDocument/2006/relationships/hyperlink" Target="https://lh6.ggpht.com/FAEQOSGuiHBwy5MEJxwHVqCKgRsFyQcOv2RzaUQMy2BN5mcIoM7RTwN9IDyRXh55eEIjbQ=s128" TargetMode="External"/><Relationship Id="rId10" Type="http://schemas.openxmlformats.org/officeDocument/2006/relationships/hyperlink" Target="http://www.wherewoman.ru/uploads/posts/2013-09/1380450280_hearing2.jpg" TargetMode="External"/><Relationship Id="rId4" Type="http://schemas.openxmlformats.org/officeDocument/2006/relationships/hyperlink" Target="https://lh3.ggpht.com/rqYK8OwRUMvlXEucmO1hsxPaHPj5ZQBJHPNsXUBnPwXXjz5z32Xdpm09Vorteg0Uqp1LCA=s114" TargetMode="External"/><Relationship Id="rId9" Type="http://schemas.openxmlformats.org/officeDocument/2006/relationships/hyperlink" Target="https://lh6.ggpht.com/I2uxjKapIGB5MLWVZKanMcpKAnOJqhOFxSvOlIdL8s39XO2EVk4C_aIGJaSXfZ3upNpOvQ=s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7" t="37672" r="20215" b="97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4331613"/>
            <a:ext cx="644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ООШ» </a:t>
            </a:r>
          </a:p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2014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2047"/>
            <a:ext cx="737116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r"/>
            <a:r>
              <a:rPr lang="en-US" sz="80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Body </a:t>
            </a:r>
          </a:p>
          <a:p>
            <a:pPr lvl="0" algn="r"/>
            <a:r>
              <a:rPr lang="en-US" sz="80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Parts </a:t>
            </a:r>
          </a:p>
          <a:p>
            <a:pPr lvl="0" algn="r"/>
            <a:r>
              <a:rPr lang="en-US" sz="80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Quiz</a:t>
            </a:r>
            <a:endParaRPr lang="ru-RU" sz="6000" b="1" dirty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0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b="9913"/>
          <a:stretch/>
        </p:blipFill>
        <p:spPr bwMode="auto">
          <a:xfrm>
            <a:off x="0" y="1"/>
            <a:ext cx="9130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84535"/>
              </p:ext>
            </p:extLst>
          </p:nvPr>
        </p:nvGraphicFramePr>
        <p:xfrm>
          <a:off x="13142" y="4450081"/>
          <a:ext cx="9130858" cy="2407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30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 be out of touch with the everyday world and to be unrealistic because of it.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/>
                      </a:r>
                      <a:b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</a:b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 be living in a fantasy (world).</a:t>
                      </a:r>
                      <a:b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</a:b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 have impractical ideas or dreams. Sometimes the person doesn’t know the facts or reality of the situation.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90045" y="332656"/>
            <a:ext cx="9310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To have ones’ head in the clouds</a:t>
            </a:r>
            <a:endParaRPr lang="en-US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Sources 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977283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hlinkClick r:id="rId2"/>
              </a:rPr>
              <a:t>https://lh4.ggpht.com/W--</a:t>
            </a:r>
            <a:r>
              <a:rPr lang="en-US" sz="1400" dirty="0" smtClean="0">
                <a:hlinkClick r:id="rId2"/>
              </a:rPr>
              <a:t>i5j_feaQHhs6dVF6kueyyET_VPTs7vHUcwyf-h8VJpCHWGsDyxEOaiXL5VZKkZ_nvTw=s114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lh3.ggpht.com/FiR5XRyxWBCs7VVYCpZJ52S8sQDZ-JxlCBN4om0LvM7-2NCfeDQFmUV6lF_09SKrTlmU=s155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lh3.ggpht.com/rqYK8OwRUMvlXEucmO1hsxPaHPj5ZQBJHPNsXUBnPwXXjz5z32Xdpm09Vorteg0Uqp1LCA=s114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lh6.ggpht.com/FAEQOSGuiHBwy5MEJxwHVqCKgRsFyQcOv2RzaUQMy2BN5mcIoM7RTwN9IDyRXh55eEIjbQ=s128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lh3.ggpht.com/1WhpJIr0n89sJd5Mfx-RaKyNPnVk6xZV18FyflWOBfCYDjYIPPfFcEKLx9OZl4XpU0eq=s113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lh5.ggpht.com/fq1KkE1LP5YkT9ZfVVhOVcoNnIjeqEvvRRFnNwIEnwe_B6j2gR7LO0VsWAUjGBOfODMpjQ=s127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lh4.ggpht.com/E6gtiz2SfbC5UnQF0R60L8t9OxYLMOnkApkYl47agQOboCXpCDHR1ZH3TYzo1pCaXRcQ=s114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lh6.ggpht.com/I2uxjKapIGB5MLWVZKanMcpKAnOJqhOFxSvOlIdL8s39XO2EVk4C_aIGJaSXfZ3upNpOvQ=s85</a:t>
            </a:r>
            <a:endParaRPr lang="en-US" sz="1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http://www.wherewoman.ru/uploads/posts/2013-09/1380450280_hearing2.jpg</a:t>
            </a:r>
            <a:endParaRPr lang="ru-RU" sz="1400" dirty="0">
              <a:ea typeface="Calibri"/>
              <a:cs typeface="Times New Roman"/>
            </a:endParaRPr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7816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404"/>
            <a:ext cx="9168537" cy="68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02013"/>
            <a:ext cx="650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To have a finger in every pie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76813"/>
              </p:ext>
            </p:extLst>
          </p:nvPr>
        </p:nvGraphicFramePr>
        <p:xfrm>
          <a:off x="293338" y="5013176"/>
          <a:ext cx="8581858" cy="131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you are pursuing various activities at the same time</a:t>
                      </a:r>
                      <a:endParaRPr kumimoji="0" lang="ru-RU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4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144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1445" y="42930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74480"/>
              </p:ext>
            </p:extLst>
          </p:nvPr>
        </p:nvGraphicFramePr>
        <p:xfrm>
          <a:off x="293338" y="5013176"/>
          <a:ext cx="8581858" cy="1079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 be aware and energetic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1840" y="2060848"/>
            <a:ext cx="5602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To be on one’s toes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6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672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11111"/>
                </a:solidFill>
                <a:latin typeface="arial"/>
              </a:rPr>
              <a:t>.</a:t>
            </a:r>
            <a:endParaRPr lang="ru-RU" dirty="0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9995"/>
              </p:ext>
            </p:extLst>
          </p:nvPr>
        </p:nvGraphicFramePr>
        <p:xfrm>
          <a:off x="276992" y="1945379"/>
          <a:ext cx="8581858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want to get or achieve something very much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8574" y="666754"/>
            <a:ext cx="54007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To set one’s heart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on </a:t>
            </a:r>
            <a:r>
              <a:rPr lang="en-US" sz="4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smth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275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49171"/>
              </p:ext>
            </p:extLst>
          </p:nvPr>
        </p:nvGraphicFramePr>
        <p:xfrm>
          <a:off x="107504" y="4570187"/>
          <a:ext cx="8581858" cy="228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help someone do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something, especially something that involves physical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effort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70639" y="620688"/>
            <a:ext cx="423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To give a hand</a:t>
            </a:r>
            <a:endParaRPr lang="en-US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5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herewoman.ru/uploads/posts/2013-09/1380450280_hearing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/>
          <a:stretch/>
        </p:blipFill>
        <p:spPr bwMode="auto">
          <a:xfrm>
            <a:off x="0" y="4547"/>
            <a:ext cx="9147270" cy="68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16150"/>
              </p:ext>
            </p:extLst>
          </p:nvPr>
        </p:nvGraphicFramePr>
        <p:xfrm>
          <a:off x="302189" y="5443483"/>
          <a:ext cx="8581858" cy="131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be very eager to hear what someone is going to say</a:t>
                      </a: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76056" y="332656"/>
            <a:ext cx="3979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To be all ears</a:t>
            </a:r>
            <a:endParaRPr lang="en-US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01587"/>
              </p:ext>
            </p:extLst>
          </p:nvPr>
        </p:nvGraphicFramePr>
        <p:xfrm>
          <a:off x="111459" y="4874116"/>
          <a:ext cx="8581858" cy="1079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relax and do very little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188640"/>
            <a:ext cx="5709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To put one’s feet up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7885"/>
          <a:stretch/>
        </p:blipFill>
        <p:spPr bwMode="auto">
          <a:xfrm>
            <a:off x="-3258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43381"/>
              </p:ext>
            </p:extLst>
          </p:nvPr>
        </p:nvGraphicFramePr>
        <p:xfrm>
          <a:off x="281071" y="5229200"/>
          <a:ext cx="8581858" cy="131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be interested in just one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person or thing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161" y="188640"/>
            <a:ext cx="9118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 Black" panose="020B0A04020102020204" pitchFamily="34" charset="0"/>
              </a:rPr>
              <a:t>only have eyes for somebody/something</a:t>
            </a:r>
            <a:endParaRPr lang="en-US" sz="32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 bwMode="auto">
          <a:xfrm>
            <a:off x="0" y="4727"/>
            <a:ext cx="9144000" cy="685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42364"/>
              </p:ext>
            </p:extLst>
          </p:nvPr>
        </p:nvGraphicFramePr>
        <p:xfrm>
          <a:off x="281071" y="4653136"/>
          <a:ext cx="8581858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1858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to avoid trouble , to avoid getting into trouble or doing anything illegal</a:t>
                      </a: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225" y="116632"/>
            <a:ext cx="6122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keep your nose clean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131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2014-09-23T20:00:08Z</dcterms:created>
  <dcterms:modified xsi:type="dcterms:W3CDTF">2014-11-04T16:13:02Z</dcterms:modified>
</cp:coreProperties>
</file>