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73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8" r:id="rId13"/>
    <p:sldId id="269" r:id="rId14"/>
    <p:sldId id="270" r:id="rId15"/>
    <p:sldId id="271" r:id="rId16"/>
    <p:sldId id="274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pics.livejournal.com/levkonoe/pic/004t5xx0" TargetMode="External"/><Relationship Id="rId3" Type="http://schemas.openxmlformats.org/officeDocument/2006/relationships/hyperlink" Target="http://alinamix.com/post340519464/" TargetMode="External"/><Relationship Id="rId7" Type="http://schemas.openxmlformats.org/officeDocument/2006/relationships/hyperlink" Target="http://blueskyartanddesign.com/wp-content/gallery/jm_puppies_kittens/jm_under_cherry_tree.jpg" TargetMode="External"/><Relationship Id="rId2" Type="http://schemas.openxmlformats.org/officeDocument/2006/relationships/hyperlink" Target="http://www.janemadayart.com/photos/bird-portfolio/LemonsAndLavenderFlatLowRescopyrigh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0.liveinternet.ru/images/attach/c/0/30/429/30429136_Jane_Maday.jpg" TargetMode="External"/><Relationship Id="rId5" Type="http://schemas.openxmlformats.org/officeDocument/2006/relationships/hyperlink" Target="http://blueskyartanddesign.com/wp-content/gallery/jm_puppies_kittens/jm_babysitting.jpg" TargetMode="External"/><Relationship Id="rId10" Type="http://schemas.openxmlformats.org/officeDocument/2006/relationships/hyperlink" Target="http://1.bp.blogspot.com/-CcpfDs_PZaY/Txs5RRMuhEI/AAAAAAAAAhk/zGS8TeFCcU0/s320/me%2Bwith%2Bcalendar.jpg" TargetMode="External"/><Relationship Id="rId4" Type="http://schemas.openxmlformats.org/officeDocument/2006/relationships/hyperlink" Target="http://mtdata.ru/u4/photoC428/20735520310-0/original.jpg" TargetMode="External"/><Relationship Id="rId9" Type="http://schemas.openxmlformats.org/officeDocument/2006/relationships/hyperlink" Target="http://www.liveinternet.ru/users/4248621/post243722696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934645"/>
            <a:ext cx="8234625" cy="261610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Чадукасинская</a:t>
            </a: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ООШ» </a:t>
            </a:r>
          </a:p>
          <a:p>
            <a:pPr algn="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Красноармейского района </a:t>
            </a:r>
          </a:p>
          <a:p>
            <a:pPr algn="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Чувашской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Республики</a:t>
            </a:r>
          </a:p>
          <a:p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2014</a:t>
            </a:r>
            <a:endParaRPr lang="ru-RU" sz="4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52536" y="1196752"/>
            <a:ext cx="882047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r"/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Jane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Maday’s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 kittens, </a:t>
            </a:r>
          </a:p>
          <a:p>
            <a:pPr lvl="0" algn="r"/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birds and flowers</a:t>
            </a:r>
            <a:endParaRPr lang="ru-RU" sz="4400" b="1" dirty="0">
              <a:ln w="11430"/>
              <a:solidFill>
                <a:srgbClr val="99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945" y="260648"/>
            <a:ext cx="8962109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Посвящается </a:t>
            </a:r>
          </a:p>
          <a:p>
            <a:pPr algn="ctr"/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перекрестному Году культуры Великобритании и России 2014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2734316"/>
            <a:ext cx="6991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Interactive Quiz</a:t>
            </a:r>
          </a:p>
          <a:p>
            <a:pPr algn="ctr"/>
            <a:r>
              <a:rPr lang="ru-RU" sz="3600" i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Интерактивная викторина</a:t>
            </a:r>
            <a:endParaRPr lang="ru-RU" sz="3600" i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r="1199" b="4647"/>
          <a:stretch/>
        </p:blipFill>
        <p:spPr bwMode="auto">
          <a:xfrm>
            <a:off x="0" y="-4388"/>
            <a:ext cx="9144000" cy="685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09485"/>
              </p:ext>
            </p:extLst>
          </p:nvPr>
        </p:nvGraphicFramePr>
        <p:xfrm>
          <a:off x="401988" y="4293096"/>
          <a:ext cx="8403273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nuts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apples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plums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eggs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6876256" y="4077072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1237" y="164759"/>
            <a:ext cx="838152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There are four … in the nest. </a:t>
            </a:r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1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1" y="16830"/>
            <a:ext cx="91476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72825"/>
              </p:ext>
            </p:extLst>
          </p:nvPr>
        </p:nvGraphicFramePr>
        <p:xfrm>
          <a:off x="372201" y="2890415"/>
          <a:ext cx="8403273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squirrel 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bird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snail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snake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395536" y="2708920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6029703"/>
            <a:ext cx="82630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The kitten wants to touch a  …  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" y="13467"/>
            <a:ext cx="914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88527"/>
              </p:ext>
            </p:extLst>
          </p:nvPr>
        </p:nvGraphicFramePr>
        <p:xfrm>
          <a:off x="369532" y="188640"/>
          <a:ext cx="8403273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144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tiny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large 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long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short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2434897" y="13467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59632" y="5805264"/>
            <a:ext cx="621747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The pumpkin is  …  </a:t>
            </a:r>
            <a:endParaRPr lang="ru-RU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b="4040"/>
          <a:stretch/>
        </p:blipFill>
        <p:spPr bwMode="auto">
          <a:xfrm>
            <a:off x="-1" y="-29700"/>
            <a:ext cx="9156135" cy="68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262138"/>
              </p:ext>
            </p:extLst>
          </p:nvPr>
        </p:nvGraphicFramePr>
        <p:xfrm>
          <a:off x="405743" y="4869160"/>
          <a:ext cx="8403273" cy="5760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+mn-cs"/>
                        </a:rPr>
                        <a:t>water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tea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coffee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milk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6763090" y="4653136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26214"/>
            <a:ext cx="6691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The kittens want to drink …  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0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r="6250" b="3428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00670"/>
              </p:ext>
            </p:extLst>
          </p:nvPr>
        </p:nvGraphicFramePr>
        <p:xfrm>
          <a:off x="370364" y="2492896"/>
          <a:ext cx="8403273" cy="5760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flower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bird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apple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leaf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8" name="Oval 47"/>
          <p:cNvSpPr>
            <a:spLocks noChangeArrowheads="1"/>
          </p:cNvSpPr>
          <p:nvPr/>
        </p:nvSpPr>
        <p:spPr bwMode="auto">
          <a:xfrm>
            <a:off x="395536" y="2345229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61049" y="164759"/>
            <a:ext cx="74219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The butterfly looks like a …  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2"/>
          <a:stretch/>
        </p:blipFill>
        <p:spPr bwMode="auto">
          <a:xfrm>
            <a:off x="-2" y="-3836"/>
            <a:ext cx="9144001" cy="686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13576"/>
              </p:ext>
            </p:extLst>
          </p:nvPr>
        </p:nvGraphicFramePr>
        <p:xfrm>
          <a:off x="370361" y="2851018"/>
          <a:ext cx="8403273" cy="5760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butterfly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puppy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flower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4626053" y="2636912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164759"/>
            <a:ext cx="72873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The grey kitten is afraid of a…  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9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501008"/>
            <a:ext cx="8229600" cy="1252728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Well Done!</a:t>
            </a:r>
            <a:br>
              <a:rPr lang="en-U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</a:br>
            <a:r>
              <a:rPr lang="en-U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/>
            </a:r>
            <a:br>
              <a:rPr lang="en-U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</a:br>
            <a:r>
              <a:rPr lang="ru-RU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/>
            </a:r>
            <a:br>
              <a:rPr lang="ru-RU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</a:br>
            <a:r>
              <a:rPr lang="en-US" sz="8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/>
            </a:r>
            <a:br>
              <a:rPr lang="en-US" sz="8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</a:br>
            <a:r>
              <a:rPr lang="en-U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Good Luck!</a:t>
            </a:r>
            <a:br>
              <a:rPr lang="en-U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</a:br>
            <a:endParaRPr lang="ru-RU" sz="8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18457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0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1062" y="1340768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www.janemadayart.com/photos/bird-portfolio/LemonsAndLavenderFlatLowRescopyright.jpg</a:t>
            </a:r>
            <a:endParaRPr lang="en-US" dirty="0" smtClean="0"/>
          </a:p>
          <a:p>
            <a:endParaRPr lang="ru-RU" sz="1000" dirty="0" smtClean="0"/>
          </a:p>
          <a:p>
            <a:r>
              <a:rPr lang="en-US" dirty="0">
                <a:hlinkClick r:id="rId3"/>
              </a:rPr>
              <a:t>http://alinamix.com/post340519464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ru-RU" sz="1050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mtdata.ru/u4/photoC428/20735520310-0/original.jpg</a:t>
            </a:r>
            <a:endParaRPr lang="en-US" dirty="0" smtClean="0"/>
          </a:p>
          <a:p>
            <a:endParaRPr lang="ru-RU" sz="1050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blueskyartanddesign.com/wp-content/gallery/jm_puppies_kittens/jm_babysitting.jpg</a:t>
            </a:r>
            <a:endParaRPr lang="en-US" dirty="0" smtClean="0"/>
          </a:p>
          <a:p>
            <a:endParaRPr lang="en-US" sz="1050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img0.liveinternet.ru/images/attach/c/0/30/429/30429136_Jane_Maday.jpg</a:t>
            </a:r>
            <a:endParaRPr lang="en-US" dirty="0" smtClean="0"/>
          </a:p>
          <a:p>
            <a:endParaRPr lang="en-US" sz="1000" dirty="0" smtClean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blueskyartanddesign.com/wp-content/gallery/jm_puppies_kittens/jm_under_cherry_tree.jpg</a:t>
            </a:r>
            <a:endParaRPr lang="en-US" dirty="0" smtClean="0"/>
          </a:p>
          <a:p>
            <a:endParaRPr lang="en-US" sz="1050" dirty="0" smtClean="0"/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pics.livejournal.com/levkonoe/pic/004t5xx0</a:t>
            </a:r>
            <a:endParaRPr lang="en-US" dirty="0" smtClean="0"/>
          </a:p>
          <a:p>
            <a:endParaRPr lang="en-US" sz="1100" dirty="0" smtClean="0"/>
          </a:p>
          <a:p>
            <a:r>
              <a:rPr lang="en-US" dirty="0">
                <a:hlinkClick r:id="rId9"/>
              </a:rPr>
              <a:t>http://www.liveinternet.ru/users/4248621/post243722696</a:t>
            </a:r>
            <a:r>
              <a:rPr lang="en-US" dirty="0" smtClean="0">
                <a:hlinkClick r:id="rId9"/>
              </a:rPr>
              <a:t>/</a:t>
            </a:r>
            <a:endParaRPr lang="ru-RU" dirty="0" smtClean="0"/>
          </a:p>
          <a:p>
            <a:endParaRPr lang="ru-RU" sz="1100" dirty="0"/>
          </a:p>
          <a:p>
            <a:r>
              <a:rPr lang="en-US" dirty="0">
                <a:hlinkClick r:id="rId10"/>
              </a:rPr>
              <a:t>http://1.bp.blogspot.com/-</a:t>
            </a:r>
            <a:r>
              <a:rPr lang="en-US" dirty="0" smtClean="0">
                <a:hlinkClick r:id="rId10"/>
              </a:rPr>
              <a:t>CcpfDs_PZaY/Txs5RRMuhEI/AAAAAAAAAhk/zGS8TeFCcU0/s320/me%2Bwith%2Bcalendar.jpg</a:t>
            </a: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946498" y="388511"/>
            <a:ext cx="249459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Resources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4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5415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212976"/>
            <a:ext cx="84402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FF0000"/>
                </a:solidFill>
                <a:latin typeface="Verdana"/>
              </a:rPr>
              <a:t>Jane </a:t>
            </a:r>
            <a:r>
              <a:rPr lang="en-US" sz="3200" b="1" dirty="0" err="1">
                <a:solidFill>
                  <a:srgbClr val="FF0000"/>
                </a:solidFill>
                <a:latin typeface="Verdana"/>
              </a:rPr>
              <a:t>Maday</a:t>
            </a:r>
            <a:r>
              <a:rPr lang="en-US" sz="3200" b="1" dirty="0">
                <a:solidFill>
                  <a:srgbClr val="FF0000"/>
                </a:solidFill>
                <a:latin typeface="Verdana"/>
              </a:rPr>
              <a:t> was born in a small fishing village in England in 1965. Though her family immigrated to the United States when she was a young child, she considers frequent trips to England to be an important source of inspiration.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476672"/>
            <a:ext cx="55082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Verdana"/>
              </a:rPr>
              <a:t>Jane </a:t>
            </a:r>
            <a:r>
              <a:rPr lang="en-US" sz="6000" b="1" dirty="0" err="1">
                <a:solidFill>
                  <a:srgbClr val="FFFF00"/>
                </a:solidFill>
                <a:latin typeface="Verdana"/>
              </a:rPr>
              <a:t>Maday</a:t>
            </a:r>
            <a:r>
              <a:rPr lang="en-US" sz="6000" b="1" dirty="0">
                <a:solidFill>
                  <a:srgbClr val="FFFF00"/>
                </a:solidFill>
                <a:latin typeface="Verdana"/>
              </a:rPr>
              <a:t> 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9"/>
          <a:stretch/>
        </p:blipFill>
        <p:spPr bwMode="auto">
          <a:xfrm>
            <a:off x="4368264" y="2564904"/>
            <a:ext cx="4668232" cy="417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641" y="1819856"/>
            <a:ext cx="42996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Jane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left the corporate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world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after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her </a:t>
            </a:r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children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were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born,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and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moved to beautiful Colorado. </a:t>
            </a:r>
            <a:endParaRPr lang="ru-RU" sz="1600" b="1" dirty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Her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work has adorned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25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children’s books, including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Adorable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Animals You Can Paint,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Cute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Country Animals You Can Paint,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Landscapes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in Bloom, and Draw Baby Animals, as well as collector plates, ornaments, cards, and many other collectibles. In addition to the breathtaking Colorado landscape,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Jane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has two children, a menagerie of animals, and a garden for inspiration, </a:t>
            </a:r>
            <a:endParaRPr lang="ru-RU" sz="1600" b="1" dirty="0" smtClean="0">
              <a:solidFill>
                <a:srgbClr val="006600"/>
              </a:solidFill>
              <a:latin typeface="Verdana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Verdana"/>
              </a:rPr>
              <a:t>and </a:t>
            </a:r>
            <a:r>
              <a:rPr lang="en-US" sz="1600" b="1" dirty="0">
                <a:solidFill>
                  <a:srgbClr val="006600"/>
                </a:solidFill>
                <a:latin typeface="Verdana"/>
              </a:rPr>
              <a:t>a wonderful husband to share it all.</a:t>
            </a:r>
            <a:endParaRPr lang="ru-RU" sz="1600" b="1" dirty="0">
              <a:solidFill>
                <a:srgbClr val="006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864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0099"/>
                </a:solidFill>
                <a:latin typeface="Verdana"/>
              </a:rPr>
              <a:t>Jane was 14 when she was discovered at an art show and immediately began working at the University of Florida as a scientific illustrator. After receiving a bachelor’s degree from the Ringling School of Art and Design, she was recruited by Hallmark cards as an illustrator.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809" y="332656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Enjoy Jane </a:t>
            </a:r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Maday’s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 kittens, </a:t>
            </a:r>
          </a:p>
          <a:p>
            <a:pPr algn="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birds and flowers ! 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746" y="5406839"/>
            <a:ext cx="975933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5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Enjoy the Quiz! </a:t>
            </a:r>
            <a:endParaRPr lang="ru-RU" sz="85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9" y="1700808"/>
            <a:ext cx="4320480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51" y="2276872"/>
            <a:ext cx="4140460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4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6" y="0"/>
            <a:ext cx="918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49278"/>
              </p:ext>
            </p:extLst>
          </p:nvPr>
        </p:nvGraphicFramePr>
        <p:xfrm>
          <a:off x="370363" y="1124744"/>
          <a:ext cx="8403273" cy="5760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winter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spring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autumn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summer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Oval 47"/>
          <p:cNvSpPr>
            <a:spLocks noChangeArrowheads="1"/>
          </p:cNvSpPr>
          <p:nvPr/>
        </p:nvSpPr>
        <p:spPr bwMode="auto">
          <a:xfrm>
            <a:off x="4607380" y="1008264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0924" y="164759"/>
            <a:ext cx="822770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The kitten is watching …  </a:t>
            </a:r>
            <a:endParaRPr lang="ru-RU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6"/>
            <a:ext cx="9132289" cy="685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92222"/>
              </p:ext>
            </p:extLst>
          </p:nvPr>
        </p:nvGraphicFramePr>
        <p:xfrm>
          <a:off x="539552" y="2132856"/>
          <a:ext cx="8403273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three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four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two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five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451127" y="1908820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1313" y="5589240"/>
            <a:ext cx="78896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There are  … birds on the picture  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4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801277"/>
              </p:ext>
            </p:extLst>
          </p:nvPr>
        </p:nvGraphicFramePr>
        <p:xfrm>
          <a:off x="370363" y="1124744"/>
          <a:ext cx="8403273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+mn-cs"/>
                        </a:rPr>
                        <a:t>pink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red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blue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yellow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6701971" y="906103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98245" y="164759"/>
            <a:ext cx="634750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The flowers are  …  </a:t>
            </a:r>
            <a:endParaRPr lang="ru-RU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2828"/>
          <a:stretch/>
        </p:blipFill>
        <p:spPr bwMode="auto">
          <a:xfrm>
            <a:off x="-6006" y="0"/>
            <a:ext cx="92448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099236"/>
              </p:ext>
            </p:extLst>
          </p:nvPr>
        </p:nvGraphicFramePr>
        <p:xfrm>
          <a:off x="414783" y="1754620"/>
          <a:ext cx="8403273" cy="457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982470"/>
                <a:gridCol w="208280"/>
                <a:gridCol w="1771650"/>
                <a:gridCol w="208280"/>
                <a:gridCol w="2011363"/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Christmas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St. Valentine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Halloween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Thanksgiving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1" name="Oval 47"/>
          <p:cNvSpPr>
            <a:spLocks noChangeArrowheads="1"/>
          </p:cNvSpPr>
          <p:nvPr/>
        </p:nvSpPr>
        <p:spPr bwMode="auto">
          <a:xfrm>
            <a:off x="4635442" y="1412776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5517232"/>
            <a:ext cx="79969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The kittens are celebrating …  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3"/>
          <a:stretch/>
        </p:blipFill>
        <p:spPr bwMode="auto">
          <a:xfrm>
            <a:off x="-1" y="-29522"/>
            <a:ext cx="9128238" cy="688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555205"/>
              </p:ext>
            </p:extLst>
          </p:nvPr>
        </p:nvGraphicFramePr>
        <p:xfrm>
          <a:off x="362481" y="4869160"/>
          <a:ext cx="8403273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2950"/>
                <a:gridCol w="208280"/>
                <a:gridCol w="1770062"/>
                <a:gridCol w="420688"/>
                <a:gridCol w="1771650"/>
                <a:gridCol w="208280"/>
                <a:gridCol w="2011363"/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skipping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sleeping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singing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speaking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Oval 47"/>
          <p:cNvSpPr>
            <a:spLocks noChangeArrowheads="1"/>
          </p:cNvSpPr>
          <p:nvPr/>
        </p:nvSpPr>
        <p:spPr bwMode="auto">
          <a:xfrm>
            <a:off x="2484438" y="4653136"/>
            <a:ext cx="2087562" cy="1079500"/>
          </a:xfrm>
          <a:prstGeom prst="ellipse">
            <a:avLst/>
          </a:prstGeom>
          <a:solidFill>
            <a:srgbClr val="FFFF00">
              <a:alpha val="0"/>
            </a:srgbClr>
          </a:solidFill>
          <a:ln w="76200">
            <a:solidFill>
              <a:srgbClr val="0033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150904"/>
            <a:ext cx="622497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The kittens are  …  </a:t>
            </a:r>
            <a:endParaRPr lang="ru-RU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141</TotalTime>
  <Words>385</Words>
  <Application>Microsoft Office PowerPoint</Application>
  <PresentationFormat>Экран (4:3)</PresentationFormat>
  <Paragraphs>105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Well Done!    Good Luck!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17</cp:revision>
  <dcterms:created xsi:type="dcterms:W3CDTF">2014-10-21T18:29:05Z</dcterms:created>
  <dcterms:modified xsi:type="dcterms:W3CDTF">2014-11-09T06:21:10Z</dcterms:modified>
</cp:coreProperties>
</file>