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mylitta.ru/uploads/posts/2013-11/1383370102_halloween-10.jpg" TargetMode="External"/><Relationship Id="rId13" Type="http://schemas.openxmlformats.org/officeDocument/2006/relationships/hyperlink" Target="http://mylitta.ru/uploads/posts/2013-11/1383370190_halloween-16.jpg" TargetMode="External"/><Relationship Id="rId18" Type="http://schemas.openxmlformats.org/officeDocument/2006/relationships/hyperlink" Target="http://mylitta.ru/uploads/posts/2013-11/1383370187_halloween-31.jpg" TargetMode="External"/><Relationship Id="rId3" Type="http://schemas.openxmlformats.org/officeDocument/2006/relationships/hyperlink" Target="http://musiclove.hubpages.com/hub/Halloween-Card-Messages-What-to-Write-in-a-Halloween-Card" TargetMode="External"/><Relationship Id="rId21" Type="http://schemas.openxmlformats.org/officeDocument/2006/relationships/hyperlink" Target="http://www.animashka.info/_ph/87/2/301376261.gif?1414746470" TargetMode="External"/><Relationship Id="rId7" Type="http://schemas.openxmlformats.org/officeDocument/2006/relationships/hyperlink" Target="http://mylitta.ru/uploads/posts/2013-11/1383370150_halloween-09.jpg" TargetMode="External"/><Relationship Id="rId12" Type="http://schemas.openxmlformats.org/officeDocument/2006/relationships/hyperlink" Target="http://mylitta.ru/uploads/posts/2013-11/1383370121_halloween-15.jpg" TargetMode="External"/><Relationship Id="rId17" Type="http://schemas.openxmlformats.org/officeDocument/2006/relationships/hyperlink" Target="http://mylitta.ru/uploads/posts/2013-11/1383370144_halloween-28.jpg" TargetMode="External"/><Relationship Id="rId2" Type="http://schemas.openxmlformats.org/officeDocument/2006/relationships/hyperlink" Target="http://congratulationsto.com/various/halloween_wishes.php" TargetMode="External"/><Relationship Id="rId16" Type="http://schemas.openxmlformats.org/officeDocument/2006/relationships/hyperlink" Target="http://mylitta.ru/uploads/posts/2013-11/1383370175_halloween-20.jpg" TargetMode="External"/><Relationship Id="rId20" Type="http://schemas.openxmlformats.org/officeDocument/2006/relationships/hyperlink" Target="http://img0.liveinternet.ru/images/attach/c/0/117/676/117676004_5230261_hel4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litta.ru/uploads/posts/2013-11/1383370174_halloween-06.jpg" TargetMode="External"/><Relationship Id="rId11" Type="http://schemas.openxmlformats.org/officeDocument/2006/relationships/hyperlink" Target="http://mylitta.ru/uploads/posts/2013-11/1383370141_halloween-13.jpg" TargetMode="External"/><Relationship Id="rId5" Type="http://schemas.openxmlformats.org/officeDocument/2006/relationships/hyperlink" Target="http://mylitta.ru/uploads/posts/2013-11/1383370163_halloween-01.jpg" TargetMode="External"/><Relationship Id="rId15" Type="http://schemas.openxmlformats.org/officeDocument/2006/relationships/hyperlink" Target="http://mylitta.ru/uploads/posts/2013-11/1383370191_halloween-19.jpg" TargetMode="External"/><Relationship Id="rId23" Type="http://schemas.openxmlformats.org/officeDocument/2006/relationships/hyperlink" Target="http://img0.liveinternet.ru/images/attach/c/0/117/691/117691160_1a__68_.jpg" TargetMode="External"/><Relationship Id="rId10" Type="http://schemas.openxmlformats.org/officeDocument/2006/relationships/hyperlink" Target="http://mylitta.ru/uploads/posts/2013-11/1383370119_halloween-12.jpg" TargetMode="External"/><Relationship Id="rId19" Type="http://schemas.openxmlformats.org/officeDocument/2006/relationships/hyperlink" Target="http://mylitta.ru/uploads/posts/2013-11/1383370124_halloween-34.jpg" TargetMode="External"/><Relationship Id="rId4" Type="http://schemas.openxmlformats.org/officeDocument/2006/relationships/hyperlink" Target="http://img0.liveinternet.ru/images/attach/c/0/117/673/117673866_large_325.jpg" TargetMode="External"/><Relationship Id="rId9" Type="http://schemas.openxmlformats.org/officeDocument/2006/relationships/hyperlink" Target="http://mylitta.ru/uploads/posts/2013-11/1383370145_halloween-11.jpg" TargetMode="External"/><Relationship Id="rId14" Type="http://schemas.openxmlformats.org/officeDocument/2006/relationships/hyperlink" Target="http://mylitta.ru/uploads/posts/2013-11/1383370120_halloween-18.jpg" TargetMode="External"/><Relationship Id="rId22" Type="http://schemas.openxmlformats.org/officeDocument/2006/relationships/hyperlink" Target="http://img1.liveinternet.ru/images/attach/c/0/117/691/117691071_1a__72_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учпортф для отправки\хэллоуин\хэллоуин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9" y="188640"/>
            <a:ext cx="8235913" cy="35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46" y="4077072"/>
            <a:ext cx="898850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СОШ№2» 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орода Цивильск 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</a:p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2014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1541" y="3552845"/>
            <a:ext cx="47979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Ознакомительная лекция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31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учпортф для отправки\хэллоуин\halloween-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7683" r="16182" b="9692"/>
          <a:stretch/>
        </p:blipFill>
        <p:spPr bwMode="auto">
          <a:xfrm>
            <a:off x="0" y="-15489"/>
            <a:ext cx="9168456" cy="68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Are you ready for some pumpkin smashing?! Have lots of spooky fun!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31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учпортф для отправки\хэллоуин\halloween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8502" r="10545" b="7658"/>
          <a:stretch/>
        </p:blipFill>
        <p:spPr bwMode="auto">
          <a:xfrm>
            <a:off x="0" y="-10738"/>
            <a:ext cx="9132130" cy="6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I hope tonight you are able to dance like a ghost. Wishing you a smashing time!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40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учпортф для отправки\хэллоуин\halloween-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9178" r="2546"/>
          <a:stretch/>
        </p:blipFill>
        <p:spPr bwMode="auto">
          <a:xfrm>
            <a:off x="-1" y="0"/>
            <a:ext cx="9154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29309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Keep the lights on this night, because you never know what may be lurking in the dark. Halloween greetings!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46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учпортф для отправки\хэллоуин\halloween-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t="5705" r="6183" b="6107"/>
          <a:stretch/>
        </p:blipFill>
        <p:spPr bwMode="auto">
          <a:xfrm>
            <a:off x="0" y="0"/>
            <a:ext cx="9220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742" y="55172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I'm dying to have a great Halloween with you!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12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1\Desktop\учпортф для отправки\хэллоуин\halloween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1955" r="2850" b="5763"/>
          <a:stretch/>
        </p:blipFill>
        <p:spPr bwMode="auto">
          <a:xfrm flipH="1">
            <a:off x="4955324" y="-1"/>
            <a:ext cx="4188676" cy="67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1\Desktop\учпортф для отправки\хэллоуин\halloween-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3900" r="5300" b="18016"/>
          <a:stretch/>
        </p:blipFill>
        <p:spPr bwMode="auto">
          <a:xfrm>
            <a:off x="-15521" y="0"/>
            <a:ext cx="4955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657181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Don't be yourself! 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It's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Halloween!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26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учпортф для отправки\хэллоуин\halloween-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4902" r="11355" b="253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9" y="458112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You're the cutest pumpkin in the patch!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Have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a scary good time!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28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учпортф для отправки\хэллоуин\хэллоуи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4797"/>
          <a:stretch/>
        </p:blipFill>
        <p:spPr bwMode="auto">
          <a:xfrm>
            <a:off x="891" y="-3302"/>
            <a:ext cx="9177968" cy="68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0529" y="494116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Have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a spooky time on Halloween. Don't get too scared though. Happy Halloween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57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1\Desktop\учпортф для отправки\хэллоуин\хэл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702" y="7996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Lets carve out pumpkins on Halloween and enjoy the thrills of the frightful night. Have a happy Halloween! </a:t>
            </a:r>
          </a:p>
        </p:txBody>
      </p:sp>
    </p:spTree>
    <p:extLst>
      <p:ext uri="{BB962C8B-B14F-4D97-AF65-F5344CB8AC3E}">
        <p14:creationId xmlns:p14="http://schemas.microsoft.com/office/powerpoint/2010/main" val="88248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учпортф для отправки\хэллоуин\хэллоу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4317"/>
          <a:stretch/>
        </p:blipFill>
        <p:spPr bwMode="auto">
          <a:xfrm>
            <a:off x="0" y="-21138"/>
            <a:ext cx="9188735" cy="68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420888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Be prepared to be possessed by demons. Be prepared to be spooked by Jack-o'-lantern.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Get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set for goblins, witches, skeletons and monsters to follow your path. Get ready to be have the most frightful night of your life. Happy Halloween to you!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79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6876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Sending you good wishes for a Happy Halloween. Have fun hanging with the gang!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3" descr="C:\Users\1\Desktop\учпортф для отправки\хэллоуин\хэл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305" y="4211122"/>
            <a:ext cx="873086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End</a:t>
            </a:r>
            <a:endParaRPr lang="ru-RU" sz="1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8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8475" r="6274" b="6923"/>
          <a:stretch/>
        </p:blipFill>
        <p:spPr bwMode="auto">
          <a:xfrm>
            <a:off x="-83129" y="0"/>
            <a:ext cx="9315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200" y="558633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May some friendly sprite 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Make your Halloween hours bright!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4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313" y="1205919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hlinkClick r:id="rId2"/>
              </a:rPr>
              <a:t>http://congratulationsto.com/various/halloween_wishes.php</a:t>
            </a:r>
            <a:endParaRPr lang="ru-RU" sz="1600" dirty="0"/>
          </a:p>
          <a:p>
            <a:r>
              <a:rPr lang="en-US" sz="1600" u="sng" dirty="0">
                <a:hlinkClick r:id="rId3"/>
              </a:rPr>
              <a:t>http://musiclove.hubpages.com/hub/Halloween-Card-Messages-What-to-Write-in-a-Halloween-Card</a:t>
            </a:r>
            <a:endParaRPr lang="ru-RU" sz="1600" dirty="0"/>
          </a:p>
          <a:p>
            <a:r>
              <a:rPr lang="en-US" sz="1600" u="sng" dirty="0">
                <a:hlinkClick r:id="rId4"/>
              </a:rPr>
              <a:t>http://img0.liveinternet.ru/images/attach/c/0/117/673/117673866_large_325.jpg</a:t>
            </a:r>
            <a:endParaRPr lang="ru-RU" sz="1600" dirty="0"/>
          </a:p>
          <a:p>
            <a:r>
              <a:rPr lang="ru-RU" sz="1600" u="sng" dirty="0">
                <a:hlinkClick r:id="rId5"/>
              </a:rPr>
              <a:t>http://mylitta.ru/uploads/posts/2013-11/1383370163_halloween-01.jpg</a:t>
            </a:r>
            <a:endParaRPr lang="ru-RU" sz="1600" dirty="0"/>
          </a:p>
          <a:p>
            <a:r>
              <a:rPr lang="ru-RU" sz="1600" u="sng" dirty="0">
                <a:hlinkClick r:id="rId6"/>
              </a:rPr>
              <a:t>http://mylitta.ru/uploads/posts/2013-11/1383370174_halloween-06.jpg</a:t>
            </a:r>
            <a:endParaRPr lang="ru-RU" sz="1600" dirty="0"/>
          </a:p>
          <a:p>
            <a:r>
              <a:rPr lang="ru-RU" sz="1600" u="sng" dirty="0">
                <a:hlinkClick r:id="rId7"/>
              </a:rPr>
              <a:t>http://mylitta.ru/uploads/posts/2013-11/1383370150_halloween-09.jpg</a:t>
            </a:r>
            <a:endParaRPr lang="ru-RU" sz="1600" dirty="0"/>
          </a:p>
          <a:p>
            <a:r>
              <a:rPr lang="ru-RU" sz="1600" u="sng" dirty="0">
                <a:hlinkClick r:id="rId8"/>
              </a:rPr>
              <a:t>http://mylitta.ru/uploads/posts/2013-11/1383370102_halloween-10.jpg</a:t>
            </a:r>
            <a:endParaRPr lang="ru-RU" sz="1600" dirty="0"/>
          </a:p>
          <a:p>
            <a:r>
              <a:rPr lang="ru-RU" sz="1600" u="sng" dirty="0">
                <a:hlinkClick r:id="rId9"/>
              </a:rPr>
              <a:t>http://mylitta.ru/uploads/posts/2013-11/1383370145_halloween-11.jpg</a:t>
            </a:r>
            <a:endParaRPr lang="ru-RU" sz="1600" dirty="0"/>
          </a:p>
          <a:p>
            <a:r>
              <a:rPr lang="ru-RU" sz="1600" u="sng" dirty="0">
                <a:hlinkClick r:id="rId10"/>
              </a:rPr>
              <a:t>http://mylitta.ru/uploads/posts/2013-11/1383370119_halloween-12.jpg</a:t>
            </a:r>
            <a:endParaRPr lang="ru-RU" sz="1600" dirty="0"/>
          </a:p>
          <a:p>
            <a:r>
              <a:rPr lang="ru-RU" sz="1600" u="sng" dirty="0">
                <a:hlinkClick r:id="rId11"/>
              </a:rPr>
              <a:t>http://mylitta.ru/uploads/posts/2013-11/1383370141_halloween-13.jpg</a:t>
            </a:r>
            <a:endParaRPr lang="ru-RU" sz="1600" dirty="0"/>
          </a:p>
          <a:p>
            <a:r>
              <a:rPr lang="ru-RU" sz="1600" u="sng" dirty="0">
                <a:hlinkClick r:id="rId12"/>
              </a:rPr>
              <a:t>http://mylitta.ru/uploads/posts/2013-11/1383370121_halloween-15.jpg</a:t>
            </a:r>
            <a:endParaRPr lang="ru-RU" sz="1600" dirty="0"/>
          </a:p>
          <a:p>
            <a:r>
              <a:rPr lang="ru-RU" sz="1600" u="sng" dirty="0">
                <a:hlinkClick r:id="rId13"/>
              </a:rPr>
              <a:t>http://mylitta.ru/uploads/posts/2013-11/1383370190_halloween-16.jpg</a:t>
            </a:r>
            <a:endParaRPr lang="ru-RU" sz="1600" dirty="0"/>
          </a:p>
          <a:p>
            <a:r>
              <a:rPr lang="ru-RU" sz="1600" u="sng" dirty="0">
                <a:hlinkClick r:id="rId14"/>
              </a:rPr>
              <a:t>http://mylitta.ru/uploads/posts/2013-11/1383370120_halloween-18.jpg</a:t>
            </a:r>
            <a:endParaRPr lang="ru-RU" sz="1600" dirty="0"/>
          </a:p>
          <a:p>
            <a:r>
              <a:rPr lang="ru-RU" sz="1600" u="sng" dirty="0">
                <a:hlinkClick r:id="rId15"/>
              </a:rPr>
              <a:t>http://mylitta.ru/uploads/posts/2013-11/1383370191_halloween-19.jpg</a:t>
            </a:r>
            <a:endParaRPr lang="ru-RU" sz="1600" dirty="0"/>
          </a:p>
          <a:p>
            <a:r>
              <a:rPr lang="ru-RU" sz="1600" u="sng" dirty="0">
                <a:hlinkClick r:id="rId16"/>
              </a:rPr>
              <a:t>http://mylitta.ru/uploads/posts/2013-11/1383370175_halloween-20.jpg</a:t>
            </a:r>
            <a:endParaRPr lang="ru-RU" sz="1600" dirty="0"/>
          </a:p>
          <a:p>
            <a:r>
              <a:rPr lang="ru-RU" sz="1600" u="sng" dirty="0">
                <a:hlinkClick r:id="rId17"/>
              </a:rPr>
              <a:t>http://mylitta.ru/uploads/posts/2013-11/1383370144_halloween-28.jpg</a:t>
            </a:r>
            <a:endParaRPr lang="ru-RU" sz="1600" dirty="0"/>
          </a:p>
          <a:p>
            <a:r>
              <a:rPr lang="ru-RU" sz="1600" u="sng" dirty="0">
                <a:hlinkClick r:id="rId18"/>
              </a:rPr>
              <a:t>http://mylitta.ru/uploads/posts/2013-11/1383370187_halloween-31.jpg</a:t>
            </a:r>
            <a:endParaRPr lang="ru-RU" sz="1600" dirty="0"/>
          </a:p>
          <a:p>
            <a:r>
              <a:rPr lang="ru-RU" sz="1600" u="sng" dirty="0">
                <a:hlinkClick r:id="rId19"/>
              </a:rPr>
              <a:t>http://mylitta.ru/uploads/posts/2013-11/1383370124_halloween-34.jpg</a:t>
            </a:r>
            <a:endParaRPr lang="ru-RU" sz="1600" dirty="0"/>
          </a:p>
          <a:p>
            <a:r>
              <a:rPr lang="ru-RU" sz="1600" u="sng" dirty="0">
                <a:hlinkClick r:id="rId20"/>
              </a:rPr>
              <a:t>http://img0.liveinternet.ru/images/attach/c/0/117/676/117676004_5230261_hel46.jpg</a:t>
            </a:r>
            <a:endParaRPr lang="ru-RU" sz="1600" dirty="0"/>
          </a:p>
          <a:p>
            <a:r>
              <a:rPr lang="ru-RU" sz="1600" u="sng" dirty="0">
                <a:hlinkClick r:id="rId21"/>
              </a:rPr>
              <a:t>http://www.animashka.info/_ph/87/2/301376261.gif?1414746470</a:t>
            </a:r>
            <a:endParaRPr lang="ru-RU" sz="1600" dirty="0"/>
          </a:p>
          <a:p>
            <a:r>
              <a:rPr lang="ru-RU" sz="1600" u="sng" dirty="0">
                <a:hlinkClick r:id="rId22"/>
              </a:rPr>
              <a:t>http://img1.liveinternet.ru/images/attach/c/0/117/691/117691071_1a__72_.jpg</a:t>
            </a:r>
            <a:endParaRPr lang="ru-RU" sz="1600" dirty="0"/>
          </a:p>
          <a:p>
            <a:r>
              <a:rPr lang="ru-RU" sz="1600" u="sng" dirty="0">
                <a:hlinkClick r:id="rId23"/>
              </a:rPr>
              <a:t>http://img0.liveinternet.ru/images/attach/c/0/117/691/117691160_1a__68_.jpg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-243408"/>
            <a:ext cx="5721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Sources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3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учпортф для отправки\хэллоуин\halloween-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7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Sending you good wishes for a Happy Halloween. Have fun hanging with the gang!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1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учпортф для отправки\хэллоуин\halloween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3787" r="3992" b="2353"/>
          <a:stretch/>
        </p:blipFill>
        <p:spPr bwMode="auto">
          <a:xfrm>
            <a:off x="0" y="1812"/>
            <a:ext cx="9161314" cy="68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96969"/>
                </a:solidFill>
                <a:latin typeface="verdana"/>
              </a:rPr>
              <a:t>Wishing you a fun Halloween filled with magical surprises! May you get lots of treats that are good to eat!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1317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Wishing you a fun Halloween filled with magical surprises! May you get lots of treats that are good to eat!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22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учпортф для отправки\хэллоуин\halloween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8707" r="6909" b="7277"/>
          <a:stretch/>
        </p:blipFill>
        <p:spPr bwMode="auto">
          <a:xfrm>
            <a:off x="0" y="0"/>
            <a:ext cx="9184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4025" y="479715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You are the only treat I need for this evening! Halloween hugs and kisses to you!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17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учпортф для отправки\хэллоуин\halloween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9325" r="4727" b="9037"/>
          <a:stretch/>
        </p:blipFill>
        <p:spPr bwMode="auto">
          <a:xfrm>
            <a:off x="-1" y="-9484"/>
            <a:ext cx="9136159" cy="68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606" y="465313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Happy Halloween to someone very special. Hoping your night rocks, just like you!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02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учпортф для отправки\хэллоуин\halloween-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5355" r="15817" b="8053"/>
          <a:stretch/>
        </p:blipFill>
        <p:spPr bwMode="auto">
          <a:xfrm>
            <a:off x="0" y="0"/>
            <a:ext cx="9154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060" y="515719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Having you in my life is the sweetest treat! Wishing you a very Happy Halloween!!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17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учпортф для отправки\хэллоуин\halloween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6216" r="19637" b="8582"/>
          <a:stretch/>
        </p:blipFill>
        <p:spPr bwMode="auto">
          <a:xfrm>
            <a:off x="20038" y="0"/>
            <a:ext cx="91948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2849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Hope your Halloween is fun and spooky. Eat, drink and be scary!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75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учпортф для отправки\хэллоуин\halloween-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1" t="7811" r="6607" b="8381"/>
          <a:stretch/>
        </p:blipFill>
        <p:spPr bwMode="auto">
          <a:xfrm>
            <a:off x="0" y="-29166"/>
            <a:ext cx="9144000" cy="68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149080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Everybody is scared of something. I hope you find yours!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98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437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2014-11-09T09:06:10Z</dcterms:created>
  <dcterms:modified xsi:type="dcterms:W3CDTF">2014-11-09T10:13:11Z</dcterms:modified>
</cp:coreProperties>
</file>