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1" r:id="rId13"/>
    <p:sldId id="266" r:id="rId14"/>
    <p:sldId id="272" r:id="rId15"/>
    <p:sldId id="273" r:id="rId16"/>
    <p:sldId id="274" r:id="rId17"/>
    <p:sldId id="275" r:id="rId18"/>
    <p:sldId id="268" r:id="rId19"/>
    <p:sldId id="269" r:id="rId20"/>
    <p:sldId id="270" r:id="rId21"/>
    <p:sldId id="277" r:id="rId22"/>
    <p:sldId id="279" r:id="rId23"/>
  </p:sldIdLst>
  <p:sldSz cx="9144000" cy="6858000" type="screen4x3"/>
  <p:notesSz cx="6858000" cy="9144000"/>
  <p:custDataLst>
    <p:tags r:id="rId2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62" autoAdjust="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E65B411-2051-4835-95DE-386A5F015D70}" type="datetimeFigureOut">
              <a:rPr lang="de-DE" smtClean="0"/>
              <a:pPr/>
              <a:t>10.11.2014</a:t>
            </a:fld>
            <a:endParaRPr lang="de-DE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de-DE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5E047DC-2B6F-4BAA-85BE-D905011AC302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5B411-2051-4835-95DE-386A5F015D70}" type="datetimeFigureOut">
              <a:rPr lang="de-DE" smtClean="0"/>
              <a:pPr/>
              <a:t>10.11.2014</a:t>
            </a:fld>
            <a:endParaRPr lang="de-DE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047DC-2B6F-4BAA-85BE-D905011AC302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E65B411-2051-4835-95DE-386A5F015D70}" type="datetimeFigureOut">
              <a:rPr lang="de-DE" smtClean="0"/>
              <a:pPr/>
              <a:t>10.11.2014</a:t>
            </a:fld>
            <a:endParaRPr lang="de-DE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E047DC-2B6F-4BAA-85BE-D905011AC302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5B411-2051-4835-95DE-386A5F015D70}" type="datetimeFigureOut">
              <a:rPr lang="de-DE" smtClean="0"/>
              <a:pPr/>
              <a:t>10.11.2014</a:t>
            </a:fld>
            <a:endParaRPr lang="de-DE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047DC-2B6F-4BAA-85BE-D905011AC302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65B411-2051-4835-95DE-386A5F015D70}" type="datetimeFigureOut">
              <a:rPr lang="de-DE" smtClean="0"/>
              <a:pPr/>
              <a:t>10.11.2014</a:t>
            </a:fld>
            <a:endParaRPr lang="de-DE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de-DE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5E047DC-2B6F-4BAA-85BE-D905011AC302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5B411-2051-4835-95DE-386A5F015D70}" type="datetimeFigureOut">
              <a:rPr lang="de-DE" smtClean="0"/>
              <a:pPr/>
              <a:t>10.11.2014</a:t>
            </a:fld>
            <a:endParaRPr lang="de-DE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047DC-2B6F-4BAA-85BE-D905011AC302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5B411-2051-4835-95DE-386A5F015D70}" type="datetimeFigureOut">
              <a:rPr lang="de-DE" smtClean="0"/>
              <a:pPr/>
              <a:t>10.11.2014</a:t>
            </a:fld>
            <a:endParaRPr lang="de-DE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047DC-2B6F-4BAA-85BE-D905011AC302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5B411-2051-4835-95DE-386A5F015D70}" type="datetimeFigureOut">
              <a:rPr lang="de-DE" smtClean="0"/>
              <a:pPr/>
              <a:t>10.11.2014</a:t>
            </a:fld>
            <a:endParaRPr lang="de-DE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047DC-2B6F-4BAA-85BE-D905011AC302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65B411-2051-4835-95DE-386A5F015D70}" type="datetimeFigureOut">
              <a:rPr lang="de-DE" smtClean="0"/>
              <a:pPr/>
              <a:t>10.11.2014</a:t>
            </a:fld>
            <a:endParaRPr lang="de-DE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de-D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047DC-2B6F-4BAA-85BE-D905011AC302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5B411-2051-4835-95DE-386A5F015D70}" type="datetimeFigureOut">
              <a:rPr lang="de-DE" smtClean="0"/>
              <a:pPr/>
              <a:t>10.11.2014</a:t>
            </a:fld>
            <a:endParaRPr lang="de-DE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047DC-2B6F-4BAA-85BE-D905011AC302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5B411-2051-4835-95DE-386A5F015D70}" type="datetimeFigureOut">
              <a:rPr lang="de-DE" smtClean="0"/>
              <a:pPr/>
              <a:t>10.11.2014</a:t>
            </a:fld>
            <a:endParaRPr lang="de-DE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047DC-2B6F-4BAA-85BE-D905011AC302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E65B411-2051-4835-95DE-386A5F015D70}" type="datetimeFigureOut">
              <a:rPr lang="de-DE" smtClean="0"/>
              <a:pPr/>
              <a:t>10.11.2014</a:t>
            </a:fld>
            <a:endParaRPr lang="de-DE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de-DE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5E047DC-2B6F-4BAA-85BE-D905011AC302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yandex.ru/images/search?tex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128_html_1226ea0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28802"/>
            <a:ext cx="3715219" cy="23926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0364" y="571480"/>
            <a:ext cx="5715040" cy="3187278"/>
          </a:xfrm>
        </p:spPr>
        <p:txBody>
          <a:bodyPr/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Презентация к классному часу по теме «ОСНОВЫ БЕЗОПАСНОГО ПОВЕДЕНИЯ НА ВОДОЕМАХ В ОСЕННЕ-ЗИМНИЙ ПЕРИОД» </a:t>
            </a:r>
            <a:br>
              <a:rPr lang="ru-RU" sz="2800" dirty="0" smtClean="0"/>
            </a:br>
            <a:r>
              <a:rPr lang="ru-RU" sz="2800" dirty="0" smtClean="0"/>
              <a:t>для учащихся 10 класса</a:t>
            </a:r>
            <a:r>
              <a:rPr lang="ru-RU" dirty="0" smtClean="0"/>
              <a:t/>
            </a:r>
            <a:br>
              <a:rPr lang="ru-RU" dirty="0" smtClean="0"/>
            </a:br>
            <a:endParaRPr lang="de-D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71966" y="3714752"/>
            <a:ext cx="5757752" cy="2500330"/>
          </a:xfrm>
        </p:spPr>
        <p:txBody>
          <a:bodyPr>
            <a:normAutofit lnSpcReduction="10000"/>
          </a:bodyPr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Дьяченко Татьяна, ученица 10 класса 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МБОУ Сарасинской СОШ 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Алтайского района Алтайского края,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Руководитель: Мордовских Надежда Васильевна, учитель математики МБОУ Сарасинской СОШ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Алтайского района Алтайского края,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С. Сараса, Алтайский район, Алтайский край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Год создания: 2014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endParaRPr lang="de-DE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5)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071538" y="1142984"/>
            <a:ext cx="6551613" cy="49085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Правила безопасности</a:t>
            </a:r>
            <a:endParaRPr lang="de-D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1. На тонкий, неокрепший лед выходить нельзя. Случайно попав на тонкий лед, отходите назад скользящими осторожными шагами, не отрывая ног ото льда.</a:t>
            </a:r>
          </a:p>
          <a:p>
            <a:endParaRPr lang="de-DE" dirty="0"/>
          </a:p>
        </p:txBody>
      </p:sp>
      <p:pic>
        <p:nvPicPr>
          <p:cNvPr id="4" name="Рисунок 3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3357562"/>
            <a:ext cx="5503500" cy="3150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472" y="857232"/>
            <a:ext cx="7239000" cy="4846638"/>
          </a:xfrm>
        </p:spPr>
        <p:txBody>
          <a:bodyPr/>
          <a:lstStyle/>
          <a:p>
            <a:pPr algn="just"/>
            <a:r>
              <a:rPr lang="ru-RU" dirty="0" smtClean="0"/>
              <a:t>2. Прочный, безопасный лед - это лед прозрачный, толщиной не менее          10 сантиметров. Молочный, белого цвета лед - вдвое слабее прозрачного. Самый опасный - ноздреватый лед, образовавшийся из смерзшегося снега.</a:t>
            </a:r>
          </a:p>
          <a:p>
            <a:pPr algn="just"/>
            <a:endParaRPr lang="de-DE" dirty="0"/>
          </a:p>
        </p:txBody>
      </p:sp>
      <p:pic>
        <p:nvPicPr>
          <p:cNvPr id="4" name="Рисунок 3" descr="014__2kopiya.300x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3714752"/>
            <a:ext cx="3942184" cy="24967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714356"/>
            <a:ext cx="7239000" cy="4846638"/>
          </a:xfrm>
        </p:spPr>
        <p:txBody>
          <a:bodyPr>
            <a:normAutofit/>
          </a:bodyPr>
          <a:lstStyle/>
          <a:p>
            <a:r>
              <a:rPr lang="ru-RU" dirty="0" smtClean="0"/>
              <a:t>3. Лед всегда слабее вблизи топляков, свай, тростника и на течении.</a:t>
            </a:r>
          </a:p>
          <a:p>
            <a:endParaRPr lang="de-DE" dirty="0"/>
          </a:p>
        </p:txBody>
      </p:sp>
      <p:pic>
        <p:nvPicPr>
          <p:cNvPr id="4" name="Рисунок 3" descr="images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2000240"/>
            <a:ext cx="5573980" cy="4175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785794"/>
            <a:ext cx="7239000" cy="4846638"/>
          </a:xfrm>
        </p:spPr>
        <p:txBody>
          <a:bodyPr>
            <a:normAutofit/>
          </a:bodyPr>
          <a:lstStyle/>
          <a:p>
            <a:r>
              <a:rPr lang="ru-RU" dirty="0" smtClean="0"/>
              <a:t>4. В оттепель, после первых морозов, лед становится тонким. Особенно опасен тонкий лед, припорошенный снегом.</a:t>
            </a:r>
          </a:p>
          <a:p>
            <a:endParaRPr lang="ru-RU" dirty="0" smtClean="0"/>
          </a:p>
          <a:p>
            <a:endParaRPr lang="de-DE" dirty="0"/>
          </a:p>
        </p:txBody>
      </p:sp>
      <p:pic>
        <p:nvPicPr>
          <p:cNvPr id="4" name="Рисунок 3" descr="загруженное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2643182"/>
            <a:ext cx="5461208" cy="34665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571480"/>
            <a:ext cx="7239000" cy="484663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5. Над большими глубинами лед образуется позднее и поэтому он менее прочен, значит и опасен, тогда как кругом на средних глубинах он достаточно надежен.</a:t>
            </a:r>
          </a:p>
        </p:txBody>
      </p:sp>
      <p:pic>
        <p:nvPicPr>
          <p:cNvPr id="4" name="Рисунок 3" descr="images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2857496"/>
            <a:ext cx="4433664" cy="30543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571480"/>
            <a:ext cx="7239000" cy="4846638"/>
          </a:xfrm>
        </p:spPr>
        <p:txBody>
          <a:bodyPr/>
          <a:lstStyle/>
          <a:p>
            <a:r>
              <a:rPr lang="ru-RU" dirty="0" smtClean="0"/>
              <a:t>6. В озерах родниковые ключи иногда встречаются на больших глубинах, лед над ними опасен.</a:t>
            </a:r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4" name="Рисунок 3" descr="images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2928934"/>
            <a:ext cx="4133820" cy="3096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571480"/>
            <a:ext cx="7239000" cy="4846638"/>
          </a:xfrm>
        </p:spPr>
        <p:txBody>
          <a:bodyPr/>
          <a:lstStyle/>
          <a:p>
            <a:pPr algn="just"/>
            <a:r>
              <a:rPr lang="ru-RU" dirty="0" smtClean="0"/>
              <a:t>7. В устьях речек и ручьев лед часто бывает ненадежен в течение всей зимы.</a:t>
            </a:r>
          </a:p>
          <a:p>
            <a:pPr algn="just"/>
            <a:r>
              <a:rPr lang="ru-RU" dirty="0" smtClean="0"/>
              <a:t>8. При сомнительной прочности льда следует идти по нему осторожно, скользящим шагом, мягко ставя ногу на всю ступню, и быть готовым к мгновенной реакции на изменение ситуации. </a:t>
            </a:r>
            <a:endParaRPr lang="de-DE" dirty="0" smtClean="0"/>
          </a:p>
          <a:p>
            <a:endParaRPr lang="ru-RU" dirty="0" smtClean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4" name="Рисунок 3" descr="images (1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3500438"/>
            <a:ext cx="4290586" cy="3201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500042"/>
            <a:ext cx="7239000" cy="484663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9. Если все же случилась беда, и вы оказались в воде, старайтесь держаться за любые плавающие предметы. Голову и шею старайтесь держать над водой, чтобы уменьшить теплопотерю организма. </a:t>
            </a:r>
            <a:endParaRPr lang="de-DE" dirty="0"/>
          </a:p>
        </p:txBody>
      </p:sp>
      <p:pic>
        <p:nvPicPr>
          <p:cNvPr id="4" name="Рисунок 3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3000372"/>
            <a:ext cx="4616144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85786" y="357166"/>
            <a:ext cx="7239000" cy="484663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10. Помогая провалившемуся под лед товарищу, к месту пролома по льду не подходите стоя, а приближайтесь ползком на животе с раскинутыми в сторону руками и ногами, лучше опираться на лыжи, доску. </a:t>
            </a:r>
            <a:endParaRPr lang="de-DE" dirty="0"/>
          </a:p>
        </p:txBody>
      </p:sp>
      <p:pic>
        <p:nvPicPr>
          <p:cNvPr id="4" name="Рисунок 3" descr="spas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3143248"/>
            <a:ext cx="4571181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Содержание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ПЕРВОЛЕДЬЕ</a:t>
            </a:r>
          </a:p>
          <a:p>
            <a:r>
              <a:rPr lang="ru-RU" dirty="0" smtClean="0"/>
              <a:t>МАТЕРЫЙ ЛЕД</a:t>
            </a:r>
          </a:p>
          <a:p>
            <a:r>
              <a:rPr lang="ru-RU" dirty="0" smtClean="0"/>
              <a:t> ПОСЛЕДНИЙ ЛЕД</a:t>
            </a:r>
          </a:p>
          <a:p>
            <a:r>
              <a:rPr lang="ru-RU" dirty="0" smtClean="0"/>
              <a:t>ПРАВИЛА БЕЗОПАСНОСТИ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282" y="357166"/>
            <a:ext cx="7929618" cy="4846638"/>
          </a:xfrm>
        </p:spPr>
        <p:txBody>
          <a:bodyPr>
            <a:normAutofit/>
          </a:bodyPr>
          <a:lstStyle/>
          <a:p>
            <a:r>
              <a:rPr lang="ru-RU" dirty="0" smtClean="0"/>
              <a:t>11. После метели остерегайтесь незамерзших лунок под снегом.</a:t>
            </a:r>
          </a:p>
          <a:p>
            <a:r>
              <a:rPr lang="ru-RU" dirty="0" smtClean="0"/>
              <a:t>12. Не подходите близко к лункам, в которых ставят промысловые сети. Они всегда покрыты тонким льдом или снегом. Заметить их можно по холмикам рядом лежащего колотого льда.</a:t>
            </a:r>
          </a:p>
        </p:txBody>
      </p:sp>
      <p:pic>
        <p:nvPicPr>
          <p:cNvPr id="4" name="Рисунок 3" descr="images (1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3000372"/>
            <a:ext cx="2505060" cy="36169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71538" y="500042"/>
            <a:ext cx="6286544" cy="4846638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/>
              <a:t>13. Остерегайтесь промоин во льду над быстрым течением.</a:t>
            </a:r>
          </a:p>
          <a:p>
            <a:pPr>
              <a:buNone/>
            </a:pPr>
            <a:r>
              <a:rPr lang="ru-RU" dirty="0" smtClean="0"/>
              <a:t>   Не становитесь на льдины,    отколовшиеся    от ледяного поля: они могут внезапно перевернуться под ногами.</a:t>
            </a:r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4" name="Рисунок 3" descr="images (1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3143248"/>
            <a:ext cx="2357454" cy="34038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Учебный материал на тему «Безопасность на водных объектах в осенне-зимний период». Сайт комитета по образованию и делам молодежи Алтайского района Алтайского края.</a:t>
            </a:r>
          </a:p>
          <a:p>
            <a:r>
              <a:rPr lang="ru-RU" dirty="0" smtClean="0"/>
              <a:t>Картинки: </a:t>
            </a: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yandex.ru/images/search?text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Введение</a:t>
            </a:r>
            <a:endParaRPr lang="de-D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09416"/>
            <a:ext cx="6929486" cy="484632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Ввиду особых погодных условий, зимой повышен риск пребывания на покрытых льдом водоемах. Конец осени - начало зимы. Первый неустойчивый морозец. Он едва сковал хрупким льдом речки, озера, водоемы, а рыбаки и дети, забыв о мерах безопасности, начинают поспешно осваивать тонкую, зыбкую поверхность. В результате пренебрежительного отношения ко льду многие становятся его жертвами.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Введение</a:t>
            </a:r>
            <a:endParaRPr lang="de-D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09416"/>
            <a:ext cx="6786610" cy="48463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Период ледостава можно условно разделить на три основные стадии: перволедье, матерый лед и последний лед. </a:t>
            </a:r>
            <a:endParaRPr lang="de-DE" dirty="0"/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3214686"/>
            <a:ext cx="5440449" cy="3182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ПЕРВОЛЕДЬЕ</a:t>
            </a:r>
            <a:br>
              <a:rPr lang="ru-RU" dirty="0" smtClean="0"/>
            </a:br>
            <a:endParaRPr lang="de-D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Этот период может быть и очень коротким (одна - две морозные ночи), и достаточно продолжительным.</a:t>
            </a:r>
            <a:endParaRPr lang="de-DE" dirty="0"/>
          </a:p>
        </p:txBody>
      </p:sp>
      <p:pic>
        <p:nvPicPr>
          <p:cNvPr id="4" name="Рисунок 3" descr="1394521128_6a99116c0cdc1f3e9d67b6ceda7e69d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3071810"/>
            <a:ext cx="4425280" cy="33101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571480"/>
            <a:ext cx="7239000" cy="4846638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Перволедье также условно разделяется на фазы: перволедок (тонкий, но уже не разрушающийся ледок), крепкий, хотя бы местами лед и надежный лед (сплошь покрывший некоторые водоемы и везде пригодный для рыбака).</a:t>
            </a:r>
            <a:endParaRPr lang="de-DE" dirty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3786190"/>
            <a:ext cx="2835995" cy="2132856"/>
          </a:xfrm>
          <a:prstGeom prst="rect">
            <a:avLst/>
          </a:prstGeom>
        </p:spPr>
      </p:pic>
      <p:pic>
        <p:nvPicPr>
          <p:cNvPr id="5" name="Рисунок 4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571876"/>
            <a:ext cx="3284790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МАТЕРЫЙ ЛЕД</a:t>
            </a:r>
            <a:br>
              <a:rPr lang="ru-RU" dirty="0" smtClean="0"/>
            </a:br>
            <a:endParaRPr lang="de-D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Зима берет свое и, несмотря на погодные перепады, вскоре все водоемы покроются льдом, толщина которого в малоснежные и морозные зимы в средней полосе России достигает 1 метра и более. Это самый спокойный период зимней рыбалки, хотя и здесь рыболова могут подстерегать весьма неприятные неожиданности.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3)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57158" y="857232"/>
            <a:ext cx="4519613" cy="3024187"/>
          </a:xfrm>
        </p:spPr>
      </p:pic>
      <p:pic>
        <p:nvPicPr>
          <p:cNvPr id="5" name="Рисунок 4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2852936"/>
            <a:ext cx="4639897" cy="347544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ПОСЛЕДНИЙ ЛЕД</a:t>
            </a:r>
            <a:br>
              <a:rPr lang="ru-RU" dirty="0" smtClean="0"/>
            </a:br>
            <a:endParaRPr lang="de-D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Этот период в эволюции льда наступает, когда весной среднесуточная температура воздуха становится близкой к нулю, то есть начинается таяние снега и появляются талые воды. В первое время лед становится опасным у берегов, где снег сходит быстрее, чем на льду. Ручейки талой воды стекают в водоем, подмывают край льда, а тепло, исходящее от нагретой земли, еще больше способствует процессу разрушении ледовой кромки.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2b614b3683e6a657a2c44713ca5cf44bdcf7c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143</TotalTime>
  <Words>665</Words>
  <Application>Microsoft Office PowerPoint</Application>
  <PresentationFormat>Экран (4:3)</PresentationFormat>
  <Paragraphs>43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Изящная</vt:lpstr>
      <vt:lpstr>  Презентация к классному часу по теме «ОСНОВЫ БЕЗОПАСНОГО ПОВЕДЕНИЯ НА ВОДОЕМАХ В ОСЕННЕ-ЗИМНИЙ ПЕРИОД»  для учащихся 10 класса </vt:lpstr>
      <vt:lpstr>Содержание </vt:lpstr>
      <vt:lpstr>Введение</vt:lpstr>
      <vt:lpstr>Введение</vt:lpstr>
      <vt:lpstr>  ПЕРВОЛЕДЬЕ </vt:lpstr>
      <vt:lpstr>Слайд 6</vt:lpstr>
      <vt:lpstr>МАТЕРЫЙ ЛЕД </vt:lpstr>
      <vt:lpstr>Слайд 8</vt:lpstr>
      <vt:lpstr>  ПОСЛЕДНИЙ ЛЕД </vt:lpstr>
      <vt:lpstr>Слайд 10</vt:lpstr>
      <vt:lpstr>Правила безопасности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Источники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БЕЗОПАСНОГО ПОВЕДЕНИЯ НА ВОДОЕМАХ В ОСЕННЕ-ЗИМНИЙ ПЕРИОД</dc:title>
  <dc:creator>Пользователь</dc:creator>
  <cp:lastModifiedBy>математика</cp:lastModifiedBy>
  <cp:revision>42</cp:revision>
  <dcterms:created xsi:type="dcterms:W3CDTF">2014-10-25T05:07:44Z</dcterms:created>
  <dcterms:modified xsi:type="dcterms:W3CDTF">2014-11-10T07:42:01Z</dcterms:modified>
</cp:coreProperties>
</file>