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4" r:id="rId9"/>
    <p:sldId id="266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815290" cy="1285883"/>
          </a:xfrm>
        </p:spPr>
        <p:txBody>
          <a:bodyPr/>
          <a:lstStyle/>
          <a:p>
            <a:pPr algn="ctr"/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86742" cy="3709998"/>
          </a:xfrm>
        </p:spPr>
        <p:txBody>
          <a:bodyPr>
            <a:normAutofit/>
          </a:bodyPr>
          <a:lstStyle/>
          <a:p>
            <a:r>
              <a:rPr lang="ru-RU" dirty="0" smtClean="0"/>
              <a:t>МОДУЛЬНОЕ ОРИГАМИ         </a:t>
            </a:r>
          </a:p>
          <a:p>
            <a:r>
              <a:rPr lang="ru-RU" dirty="0" smtClean="0"/>
              <a:t>              ЦВЕТОК ИЗ   БУМАГИ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800" dirty="0" smtClean="0"/>
              <a:t>Автор: Уварова</a:t>
            </a:r>
          </a:p>
          <a:p>
            <a:pPr algn="r"/>
            <a:r>
              <a:rPr lang="ru-RU" sz="1800" dirty="0" smtClean="0"/>
              <a:t> Елена Юрьевна</a:t>
            </a:r>
          </a:p>
          <a:p>
            <a:pPr algn="r"/>
            <a:r>
              <a:rPr lang="ru-RU" sz="1800" dirty="0" smtClean="0"/>
              <a:t>Учитель технологии</a:t>
            </a:r>
          </a:p>
          <a:p>
            <a:pPr algn="r"/>
            <a:r>
              <a:rPr lang="ru-RU" sz="1800" dirty="0" smtClean="0"/>
              <a:t>МБОУ СОШ№1</a:t>
            </a:r>
          </a:p>
          <a:p>
            <a:pPr algn="r"/>
            <a:r>
              <a:rPr lang="ru-RU" sz="1800" dirty="0" smtClean="0"/>
              <a:t>г. Лакинск</a:t>
            </a:r>
          </a:p>
          <a:p>
            <a:pPr algn="r"/>
            <a:endParaRPr lang="ru-RU" sz="1800" dirty="0"/>
          </a:p>
        </p:txBody>
      </p:sp>
      <p:pic>
        <p:nvPicPr>
          <p:cNvPr id="1026" name="Picture 2" descr="C:\Users\Светлана\Desktop\цветок из бумаги   модульное оригами\DSC09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463866" cy="4071966"/>
          </a:xfrm>
          <a:prstGeom prst="rect">
            <a:avLst/>
          </a:prstGeom>
          <a:noFill/>
        </p:spPr>
      </p:pic>
      <p:pic>
        <p:nvPicPr>
          <p:cNvPr id="5" name="Picture 2" descr="C:\Users\Светлана\Desktop\цветок из бумаги   модульное оригами\DSC09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46386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9.10.Перегибаем полученные левую и правую части еще раз пополам, вдоль</a:t>
            </a:r>
          </a:p>
        </p:txBody>
      </p:sp>
      <p:pic>
        <p:nvPicPr>
          <p:cNvPr id="4" name="Picture 2" descr="C:\Users\Светлана\Desktop\изготовление модуля  цветка\DSC0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214555"/>
            <a:ext cx="4071966" cy="4071966"/>
          </a:xfrm>
          <a:prstGeom prst="rect">
            <a:avLst/>
          </a:prstGeom>
          <a:noFill/>
        </p:spPr>
      </p:pic>
      <p:pic>
        <p:nvPicPr>
          <p:cNvPr id="5" name="Picture 2" descr="C:\Users\Светлана\Desktop\изготовление модуля  цветка\DSC0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26692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11.Нанести клей на сложенные части и склеить вместе, применяя зажим.</a:t>
            </a:r>
            <a:endParaRPr lang="ru-RU" sz="2800" dirty="0"/>
          </a:p>
        </p:txBody>
      </p:sp>
      <p:pic>
        <p:nvPicPr>
          <p:cNvPr id="10242" name="Picture 2" descr="C:\Users\Светлана\Desktop\изготовление модуля  цветка\DSC00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0734" y="1935321"/>
            <a:ext cx="5702531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11.Нанести клей на сложенные части и склеить вместе, применяя зажим.</a:t>
            </a:r>
            <a:endParaRPr lang="ru-RU" sz="2800" dirty="0"/>
          </a:p>
        </p:txBody>
      </p:sp>
      <p:pic>
        <p:nvPicPr>
          <p:cNvPr id="11266" name="Picture 2" descr="C:\Users\Светлана\Desktop\изготовление модуля  цветка\DSC00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25772"/>
            <a:ext cx="8229600" cy="340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7960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12.Склеить модули применяя зажим.</a:t>
            </a:r>
            <a:endParaRPr lang="ru-RU" sz="2800" dirty="0"/>
          </a:p>
        </p:txBody>
      </p:sp>
      <p:pic>
        <p:nvPicPr>
          <p:cNvPr id="12290" name="Picture 2" descr="C:\Users\Светлана\Desktop\изготовление модуля  цветка\DSC00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765" y="1935321"/>
            <a:ext cx="4584469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01080" cy="135732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            12.Склеить модули друг с другом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C:\Users\Светлана\Desktop\изготовление модуля  цветка\DSC00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6702" y="2039230"/>
            <a:ext cx="5810596" cy="418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12.Склеить модули друг с другом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8" name="Picture 2" descr="C:\Users\Светлана\Desktop\изготовление модуля  цветка\DSC0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296" y="1935321"/>
            <a:ext cx="4609407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18676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13.В середину полученного цветка вставить и приклеить украшающий элемент в виде пуговицы на ножке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Светлана\Desktop\изготовление модуля  цветка\DSC00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4356213" cy="4181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572296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ЖЕЛАЮ ВСЕМ ТВОРЧЕСКИХ УСПЕХОВ!</a:t>
            </a:r>
            <a:endParaRPr lang="ru-RU" sz="2800" dirty="0"/>
          </a:p>
        </p:txBody>
      </p:sp>
      <p:pic>
        <p:nvPicPr>
          <p:cNvPr id="16386" name="Picture 2" descr="C:\Users\Светлана\Desktop\изготовление модуля  цветка\DSC09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Цель занятия</a:t>
            </a:r>
            <a:r>
              <a:rPr lang="ru-RU" sz="2400" dirty="0" smtClean="0"/>
              <a:t>: Развитие у детей способностей к конструктивному и художественному творчеству, используя элементы техники «Оригами»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  </a:t>
            </a:r>
          </a:p>
          <a:p>
            <a:r>
              <a:rPr lang="ru-RU" dirty="0" smtClean="0"/>
              <a:t>1.Совершенствовать мелкую моторику рук, точные движения пальцев при изготовлении модулей</a:t>
            </a:r>
          </a:p>
          <a:p>
            <a:r>
              <a:rPr lang="ru-RU" dirty="0" smtClean="0"/>
              <a:t>2.Развивать пространственное мышление, воображение, концентрацию внимания, творческие способности </a:t>
            </a:r>
          </a:p>
          <a:p>
            <a:r>
              <a:rPr lang="ru-RU" dirty="0" smtClean="0"/>
              <a:t>3.Стимулировать развитие памяти при выполнении последовательных действий </a:t>
            </a:r>
          </a:p>
          <a:p>
            <a:r>
              <a:rPr lang="ru-RU" dirty="0" smtClean="0"/>
              <a:t>4.Воспитывать усидчивость и аккуратность</a:t>
            </a:r>
          </a:p>
          <a:p>
            <a:r>
              <a:rPr lang="ru-RU" dirty="0" smtClean="0"/>
              <a:t>Необходимые материалы:</a:t>
            </a:r>
          </a:p>
          <a:p>
            <a:r>
              <a:rPr lang="ru-RU" dirty="0" smtClean="0"/>
              <a:t>Бумага для офисной техники (формат А 4) белая и цветная</a:t>
            </a:r>
          </a:p>
          <a:p>
            <a:r>
              <a:rPr lang="ru-RU" dirty="0" smtClean="0"/>
              <a:t>Ножницы, зажим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Проволока, гофрированная бумага зеленого цвета </a:t>
            </a:r>
            <a:r>
              <a:rPr lang="ru-RU" dirty="0" smtClean="0"/>
              <a:t> или лента для </a:t>
            </a:r>
            <a:r>
              <a:rPr lang="ru-RU" dirty="0" smtClean="0"/>
              <a:t>стебля </a:t>
            </a:r>
          </a:p>
          <a:p>
            <a:r>
              <a:rPr lang="ru-RU" dirty="0" smtClean="0"/>
              <a:t>Образец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151046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Изготовление модуля и цветка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Нарезать листы офисной бумаги на квадраты. На один цветок надо изготовить</a:t>
            </a:r>
          </a:p>
          <a:p>
            <a:r>
              <a:rPr lang="ru-RU" dirty="0" smtClean="0"/>
              <a:t> 5 или 7 модулей.</a:t>
            </a:r>
          </a:p>
          <a:p>
            <a:r>
              <a:rPr lang="ru-RU" dirty="0" smtClean="0"/>
              <a:t>2. Согнуть один квадратный лист бумаги по диагонали так, чтобы стороны  строго совпадали друг с другом</a:t>
            </a:r>
          </a:p>
          <a:p>
            <a:r>
              <a:rPr lang="ru-RU" dirty="0" smtClean="0"/>
              <a:t>3.4.Полученный треугольник сгибаем так, чтобы правый и левый углы совпадали вместе с верхним углом треугольника</a:t>
            </a:r>
          </a:p>
          <a:p>
            <a:r>
              <a:rPr lang="ru-RU" dirty="0" smtClean="0"/>
              <a:t>5.6.Правую и левую части полученной фигуры зажимаем пальцем так, чтобы они сложились вдвое, а линии сгибов их находились по середине</a:t>
            </a:r>
          </a:p>
          <a:p>
            <a:r>
              <a:rPr lang="ru-RU" dirty="0" smtClean="0"/>
              <a:t>7.8.Выступающие концы левой и правой части(в виде треугольника)перегибаем, уравнивая его сгибы с краями детали</a:t>
            </a:r>
          </a:p>
          <a:p>
            <a:r>
              <a:rPr lang="ru-RU" dirty="0" smtClean="0"/>
              <a:t>9.10.Перегибаем полученные левую и правую части еще раз пополам, вдоль</a:t>
            </a:r>
          </a:p>
          <a:p>
            <a:r>
              <a:rPr lang="ru-RU" dirty="0" smtClean="0"/>
              <a:t>11. Нанести клей на  сложенные части и склеить вместе, применяя зажим.</a:t>
            </a:r>
          </a:p>
          <a:p>
            <a:r>
              <a:rPr lang="ru-RU" dirty="0" smtClean="0"/>
              <a:t>12.Склеить модули друг с другом </a:t>
            </a:r>
          </a:p>
          <a:p>
            <a:r>
              <a:rPr lang="ru-RU" dirty="0" smtClean="0"/>
              <a:t>13.В середину полученного цветка вставить и приклеить украшающий элемент в виде пуговицы на ножке </a:t>
            </a:r>
          </a:p>
          <a:p>
            <a:r>
              <a:rPr lang="ru-RU" dirty="0" smtClean="0"/>
              <a:t>14.Каждый цветок соединить с проволокой, обвитой зеленой бумагой</a:t>
            </a:r>
          </a:p>
          <a:p>
            <a:r>
              <a:rPr lang="ru-RU" dirty="0" smtClean="0"/>
              <a:t>15. Собрать все цветы в букет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Необходимые материалы,  инструменты и фурнитура</a:t>
            </a:r>
            <a:endParaRPr lang="ru-RU" sz="2800" dirty="0"/>
          </a:p>
        </p:txBody>
      </p:sp>
      <p:pic>
        <p:nvPicPr>
          <p:cNvPr id="5" name="Picture 2" descr="C:\Users\Светлана\Desktop\10.11.2014(3)\DSC01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24498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1000125"/>
            <a:ext cx="7715304" cy="14287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1. </a:t>
            </a:r>
            <a:r>
              <a:rPr lang="ru-RU" sz="2800" dirty="0" smtClean="0"/>
              <a:t>Нарезать листы офисной бумаги на квадраты. На один цветок можно изготовить 5 или 7 модулей.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Светлана\Desktop\модуль для кусудамы- фото\DSC0077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4059238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17962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2. Согнуть один квадратный лист бумаги по диагонали так, чтобы стороны  строго совпадали друг с другом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ветлана\Desktop\изготовление модуля  цветка\DSC00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68971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653342"/>
          </a:xfrm>
        </p:spPr>
        <p:txBody>
          <a:bodyPr>
            <a:noAutofit/>
          </a:bodyPr>
          <a:lstStyle/>
          <a:p>
            <a:r>
              <a:rPr lang="ru-RU" sz="2800" dirty="0" smtClean="0"/>
              <a:t>3.4.Полученный треугольник сгибаем так, чтобы правый и левый углы совпадали вместе с верхним углом треугольника</a:t>
            </a:r>
          </a:p>
        </p:txBody>
      </p:sp>
      <p:pic>
        <p:nvPicPr>
          <p:cNvPr id="2050" name="Picture 2" descr="C:\Users\Светлана\Desktop\изготовление модуля  цветка\DSC00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286248" cy="4110046"/>
          </a:xfrm>
          <a:prstGeom prst="rect">
            <a:avLst/>
          </a:prstGeom>
          <a:noFill/>
        </p:spPr>
      </p:pic>
      <p:pic>
        <p:nvPicPr>
          <p:cNvPr id="4" name="Picture 2" descr="C:\Users\Светлана\Desktop\изготовление модуля  цветка\DSC00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29018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22962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5.6.Правую и левую части полученной фигуры зажимаем пальцем так, чтобы они сложились вдвое, </a:t>
            </a:r>
            <a:br>
              <a:rPr lang="ru-RU" sz="3100" dirty="0" smtClean="0"/>
            </a:br>
            <a:r>
              <a:rPr lang="ru-RU" sz="3100" dirty="0" smtClean="0"/>
              <a:t>а линии сгибов их находились по середине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Светлана\Desktop\изготовление модуля  цветка\DSC00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357430"/>
            <a:ext cx="4214842" cy="4389437"/>
          </a:xfrm>
          <a:prstGeom prst="rect">
            <a:avLst/>
          </a:prstGeom>
          <a:noFill/>
        </p:spPr>
      </p:pic>
      <p:pic>
        <p:nvPicPr>
          <p:cNvPr id="4" name="Picture 2" descr="C:\Users\Светлана\Desktop\изготовление модуля  цветка\DSC00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39113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22248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7.8.Выступающие концы левой и правой части</a:t>
            </a:r>
            <a:br>
              <a:rPr lang="ru-RU" sz="3100" dirty="0" smtClean="0"/>
            </a:br>
            <a:r>
              <a:rPr lang="ru-RU" sz="3100" dirty="0" smtClean="0"/>
              <a:t>(в виде треугольника)перегибаем , уравнивая его сгибы с краями детали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ветлана\Desktop\изготовление модуля  цветка\DSC00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4286280" cy="4038608"/>
          </a:xfrm>
          <a:prstGeom prst="rect">
            <a:avLst/>
          </a:prstGeom>
          <a:noFill/>
        </p:spPr>
      </p:pic>
      <p:pic>
        <p:nvPicPr>
          <p:cNvPr id="6" name="Picture 2" descr="C:\Users\Светлана\Desktop\изготовление модуля  цветка\DSC0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29"/>
            <a:ext cx="4429156" cy="400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410</Words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МАСТЕР-КЛАСС</vt:lpstr>
      <vt:lpstr>Цель занятия: Развитие у детей способностей к конструктивному и художественному творчеству, используя элементы техники «Оригами» </vt:lpstr>
      <vt:lpstr>  Изготовление модуля и цветка: </vt:lpstr>
      <vt:lpstr>Необходимые материалы,  инструменты и фурнитура</vt:lpstr>
      <vt:lpstr>1. Нарезать листы офисной бумаги на квадраты. На один цветок можно изготовить 5 или 7 модулей. </vt:lpstr>
      <vt:lpstr>2. Согнуть один квадратный лист бумаги по диагонали так, чтобы стороны  строго совпадали друг с другом </vt:lpstr>
      <vt:lpstr>3.4.Полученный треугольник сгибаем так, чтобы правый и левый углы совпадали вместе с верхним углом треугольника</vt:lpstr>
      <vt:lpstr>5.6.Правую и левую части полученной фигуры зажимаем пальцем так, чтобы они сложились вдвое,  а линии сгибов их находились по середине </vt:lpstr>
      <vt:lpstr>7.8.Выступающие концы левой и правой части (в виде треугольника)перегибаем , уравнивая его сгибы с краями детали </vt:lpstr>
      <vt:lpstr>9.10.Перегибаем полученные левую и правую части еще раз пополам, вдоль</vt:lpstr>
      <vt:lpstr>11.Нанести клей на сложенные части и склеить вместе, применяя зажим.</vt:lpstr>
      <vt:lpstr>11.Нанести клей на сложенные части и склеить вместе, применяя зажим.</vt:lpstr>
      <vt:lpstr>12.Склеить модули применяя зажим.</vt:lpstr>
      <vt:lpstr>                       12.Склеить модули друг с другом  </vt:lpstr>
      <vt:lpstr>                  12.Склеить модули друг с другом  </vt:lpstr>
      <vt:lpstr>13.В середину полученного цветка вставить и приклеить украшающий элемент в виде пуговицы на ножке  </vt:lpstr>
      <vt:lpstr>      ЖЕЛАЮ ВСЕМ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Светлана</dc:creator>
  <cp:lastModifiedBy>Светлана</cp:lastModifiedBy>
  <cp:revision>18</cp:revision>
  <dcterms:created xsi:type="dcterms:W3CDTF">2014-10-14T11:12:42Z</dcterms:created>
  <dcterms:modified xsi:type="dcterms:W3CDTF">2014-11-10T11:52:45Z</dcterms:modified>
</cp:coreProperties>
</file>