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BDD5-C9C3-4509-B018-04C534246330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62636A-1553-460E-B419-ABCE61CA121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BDD5-C9C3-4509-B018-04C534246330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636A-1553-460E-B419-ABCE61CA12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162636A-1553-460E-B419-ABCE61CA121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BDD5-C9C3-4509-B018-04C534246330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BDD5-C9C3-4509-B018-04C534246330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162636A-1553-460E-B419-ABCE61CA121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BDD5-C9C3-4509-B018-04C534246330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62636A-1553-460E-B419-ABCE61CA121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A1ABDD5-C9C3-4509-B018-04C534246330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636A-1553-460E-B419-ABCE61CA121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BDD5-C9C3-4509-B018-04C534246330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162636A-1553-460E-B419-ABCE61CA121B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BDD5-C9C3-4509-B018-04C534246330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162636A-1553-460E-B419-ABCE61CA12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BDD5-C9C3-4509-B018-04C534246330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62636A-1553-460E-B419-ABCE61CA12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62636A-1553-460E-B419-ABCE61CA121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BDD5-C9C3-4509-B018-04C534246330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162636A-1553-460E-B419-ABCE61CA121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A1ABDD5-C9C3-4509-B018-04C534246330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A1ABDD5-C9C3-4509-B018-04C534246330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62636A-1553-460E-B419-ABCE61CA121B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071810"/>
            <a:ext cx="6400800" cy="2395550"/>
          </a:xfrm>
        </p:spPr>
        <p:txBody>
          <a:bodyPr>
            <a:normAutofit/>
          </a:bodyPr>
          <a:lstStyle/>
          <a:p>
            <a:r>
              <a:rPr lang="ru-RU" dirty="0" smtClean="0"/>
              <a:t>Мордовских Надежда Васильевна, учитель математики МБОУ Сарасинской СОШ Алтайского района Алтайского края,</a:t>
            </a:r>
          </a:p>
          <a:p>
            <a:r>
              <a:rPr lang="ru-RU" dirty="0" smtClean="0"/>
              <a:t>С. Сараса, Алтайский район, Алтайский край,</a:t>
            </a:r>
          </a:p>
          <a:p>
            <a:r>
              <a:rPr lang="ru-RU" dirty="0" smtClean="0"/>
              <a:t>Год создания: 2014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 к уроку алгебры по теме «Линейная функция и ее график» для учащихся 7 класса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1) Плоскость, на которой выбрана система координат, называется…</a:t>
            </a:r>
          </a:p>
          <a:p>
            <a:endParaRPr lang="ru-RU" dirty="0" smtClean="0"/>
          </a:p>
          <a:p>
            <a:r>
              <a:rPr lang="ru-RU" dirty="0" smtClean="0"/>
              <a:t>2) В записи М(3; -1,5) число 3 называется …, а число -1,5 называется …</a:t>
            </a:r>
          </a:p>
          <a:p>
            <a:endParaRPr lang="ru-RU" dirty="0" smtClean="0"/>
          </a:p>
          <a:p>
            <a:r>
              <a:rPr lang="ru-RU" dirty="0" smtClean="0"/>
              <a:t>3) Пусть функция задана формулой </a:t>
            </a:r>
            <a:r>
              <a:rPr lang="ru-RU" dirty="0" err="1" smtClean="0"/>
              <a:t>х</a:t>
            </a:r>
            <a:r>
              <a:rPr lang="ru-RU" dirty="0" smtClean="0"/>
              <a:t>(</a:t>
            </a:r>
            <a:r>
              <a:rPr lang="en-US" dirty="0" smtClean="0"/>
              <a:t>t</a:t>
            </a:r>
            <a:r>
              <a:rPr lang="ru-RU" dirty="0" smtClean="0"/>
              <a:t>) = 1/3 </a:t>
            </a:r>
            <a:r>
              <a:rPr lang="en-US" dirty="0" smtClean="0"/>
              <a:t>t</a:t>
            </a:r>
            <a:r>
              <a:rPr lang="ru-RU" dirty="0" smtClean="0"/>
              <a:t>+2, тогда независимой переменной является …, зависимой - …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4) Если функция задана формулой у(</a:t>
            </a:r>
            <a:r>
              <a:rPr lang="ru-RU" dirty="0" err="1" smtClean="0"/>
              <a:t>х</a:t>
            </a:r>
            <a:r>
              <a:rPr lang="ru-RU" dirty="0" smtClean="0"/>
              <a:t>) = 2х + 5, то у(-1) равно  ____________</a:t>
            </a:r>
          </a:p>
          <a:p>
            <a:endParaRPr lang="ru-RU" dirty="0" smtClean="0"/>
          </a:p>
          <a:p>
            <a:r>
              <a:rPr lang="ru-RU" dirty="0" smtClean="0"/>
              <a:t>5) Графиком функции у = </a:t>
            </a:r>
            <a:r>
              <a:rPr lang="ru-RU" dirty="0" err="1" smtClean="0"/>
              <a:t>кх</a:t>
            </a:r>
            <a:r>
              <a:rPr lang="ru-RU" dirty="0" smtClean="0"/>
              <a:t> при любом значении к является ________</a:t>
            </a:r>
          </a:p>
          <a:p>
            <a:endParaRPr lang="ru-RU" dirty="0" smtClean="0"/>
          </a:p>
          <a:p>
            <a:r>
              <a:rPr lang="ru-RU" dirty="0" smtClean="0"/>
              <a:t>6) График функции у = 7х проходит через точку, абсцисса которой равна 4. Чему равна ордината этой точки?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7) Может ли график функции, заданной формулой у = </a:t>
            </a:r>
            <a:r>
              <a:rPr lang="ru-RU" dirty="0" err="1" smtClean="0"/>
              <a:t>кх</a:t>
            </a:r>
            <a:r>
              <a:rPr lang="ru-RU" dirty="0" smtClean="0"/>
              <a:t>, где к</a:t>
            </a:r>
            <a:r>
              <a:rPr lang="ru-RU" dirty="0" smtClean="0">
                <a:latin typeface="Cambria Math"/>
                <a:ea typeface="Cambria Math"/>
              </a:rPr>
              <a:t>&lt;0, проходить через точку: а) А(9; 45),</a:t>
            </a:r>
          </a:p>
          <a:p>
            <a:pPr>
              <a:buNone/>
            </a:pPr>
            <a:r>
              <a:rPr lang="ru-RU" dirty="0" smtClean="0">
                <a:latin typeface="Cambria Math"/>
                <a:ea typeface="Cambria Math"/>
              </a:rPr>
              <a:t>    б) В(100; -1)</a:t>
            </a:r>
          </a:p>
          <a:p>
            <a:pPr>
              <a:buNone/>
            </a:pPr>
            <a:endParaRPr lang="ru-RU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ru-RU" dirty="0" smtClean="0">
                <a:latin typeface="Cambria Math"/>
                <a:ea typeface="Cambria Math"/>
              </a:rPr>
              <a:t>    8) Функции заданы формулами у = 3х,  у = 3/</a:t>
            </a:r>
            <a:r>
              <a:rPr lang="ru-RU" dirty="0" err="1" smtClean="0">
                <a:latin typeface="Cambria Math"/>
                <a:ea typeface="Cambria Math"/>
              </a:rPr>
              <a:t>х</a:t>
            </a:r>
            <a:r>
              <a:rPr lang="ru-RU" dirty="0" smtClean="0">
                <a:latin typeface="Cambria Math"/>
                <a:ea typeface="Cambria Math"/>
              </a:rPr>
              <a:t>,  у = -1/3х,  у = 3х+2. Укажите те из них, графиком которых является прямая, проходящая через начало координат.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9) Опишите, что собой представляет график функции, заданной формулой: а) у=25х,  </a:t>
            </a:r>
          </a:p>
          <a:p>
            <a:r>
              <a:rPr lang="ru-RU" dirty="0" smtClean="0"/>
              <a:t>б) у=-о,о1х         в) у=-70</a:t>
            </a:r>
          </a:p>
          <a:p>
            <a:endParaRPr lang="ru-RU" dirty="0" smtClean="0"/>
          </a:p>
          <a:p>
            <a:r>
              <a:rPr lang="ru-RU" dirty="0" smtClean="0"/>
              <a:t>10) Для каждого графика </a:t>
            </a:r>
          </a:p>
          <a:p>
            <a:r>
              <a:rPr lang="ru-RU" dirty="0" smtClean="0"/>
              <a:t>записать соответствующую </a:t>
            </a:r>
          </a:p>
          <a:p>
            <a:r>
              <a:rPr lang="ru-RU" dirty="0" smtClean="0"/>
              <a:t>формулу</a:t>
            </a:r>
            <a:endParaRPr lang="ru-RU" dirty="0"/>
          </a:p>
        </p:txBody>
      </p:sp>
      <p:pic>
        <p:nvPicPr>
          <p:cNvPr id="1026" name="Picture 2" descr="D:\учебные материалы учпортфолио\Изображение 571.jpg"/>
          <p:cNvPicPr>
            <a:picLocks noChangeAspect="1" noChangeArrowheads="1"/>
          </p:cNvPicPr>
          <p:nvPr/>
        </p:nvPicPr>
        <p:blipFill>
          <a:blip r:embed="rId2"/>
          <a:srcRect l="8947" t="4651" r="6056" b="9302"/>
          <a:stretch>
            <a:fillRect/>
          </a:stretch>
        </p:blipFill>
        <p:spPr bwMode="auto">
          <a:xfrm>
            <a:off x="5286379" y="2857496"/>
            <a:ext cx="3374963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1) Прямоугольная система координат</a:t>
            </a:r>
          </a:p>
          <a:p>
            <a:r>
              <a:rPr lang="ru-RU" dirty="0" smtClean="0"/>
              <a:t>2) Абсцисса, ордината</a:t>
            </a:r>
          </a:p>
          <a:p>
            <a:r>
              <a:rPr lang="ru-RU" dirty="0" smtClean="0"/>
              <a:t>3) </a:t>
            </a:r>
            <a:r>
              <a:rPr lang="en-US" dirty="0" smtClean="0"/>
              <a:t>t</a:t>
            </a:r>
            <a:r>
              <a:rPr lang="ru-RU" dirty="0" smtClean="0"/>
              <a:t>, </a:t>
            </a:r>
            <a:r>
              <a:rPr lang="ru-RU" dirty="0" err="1" smtClean="0"/>
              <a:t>х</a:t>
            </a:r>
            <a:endParaRPr lang="ru-RU" dirty="0" smtClean="0"/>
          </a:p>
          <a:p>
            <a:r>
              <a:rPr lang="ru-RU" dirty="0" smtClean="0"/>
              <a:t>4) 3</a:t>
            </a:r>
          </a:p>
          <a:p>
            <a:r>
              <a:rPr lang="ru-RU" dirty="0" smtClean="0"/>
              <a:t>5) Прямая</a:t>
            </a:r>
          </a:p>
          <a:p>
            <a:r>
              <a:rPr lang="ru-RU" dirty="0" smtClean="0"/>
              <a:t>6) 28</a:t>
            </a:r>
          </a:p>
          <a:p>
            <a:r>
              <a:rPr lang="ru-RU" dirty="0" smtClean="0"/>
              <a:t>7) а) нет, так как точка расположена в 1 четверти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б) да, так как точка лежит в 4 четверти</a:t>
            </a:r>
          </a:p>
          <a:p>
            <a:r>
              <a:rPr lang="ru-RU" dirty="0" smtClean="0"/>
              <a:t>8) </a:t>
            </a:r>
            <a:r>
              <a:rPr lang="ru-RU" dirty="0" smtClean="0">
                <a:latin typeface="Cambria Math"/>
                <a:ea typeface="Cambria Math"/>
              </a:rPr>
              <a:t>у = </a:t>
            </a:r>
            <a:r>
              <a:rPr lang="ru-RU" dirty="0" smtClean="0">
                <a:latin typeface="Cambria Math"/>
                <a:ea typeface="Cambria Math"/>
              </a:rPr>
              <a:t>3х, </a:t>
            </a:r>
            <a:r>
              <a:rPr lang="ru-RU" dirty="0" smtClean="0">
                <a:latin typeface="Cambria Math"/>
                <a:ea typeface="Cambria Math"/>
              </a:rPr>
              <a:t>у = -1/3х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9) а) прямая, проходящая через начало координат, в 1 и в 3 четверти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б) </a:t>
            </a:r>
            <a:r>
              <a:rPr lang="ru-RU" dirty="0" smtClean="0"/>
              <a:t>) прямая, проходящая через начало координат, в </a:t>
            </a:r>
            <a:r>
              <a:rPr lang="ru-RU" dirty="0" smtClean="0"/>
              <a:t>2 </a:t>
            </a:r>
            <a:r>
              <a:rPr lang="ru-RU" dirty="0" smtClean="0"/>
              <a:t>и в </a:t>
            </a:r>
            <a:r>
              <a:rPr lang="ru-RU" dirty="0" smtClean="0"/>
              <a:t>4 четверти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в) прямая, параллельная оси ОХ</a:t>
            </a:r>
          </a:p>
          <a:p>
            <a:r>
              <a:rPr lang="ru-RU" dirty="0" smtClean="0"/>
              <a:t>10)  а) </a:t>
            </a:r>
            <a:r>
              <a:rPr lang="ru-RU" dirty="0" err="1" smtClean="0"/>
              <a:t>у=х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      в) у=2х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с) у=2/3х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</a:t>
            </a:r>
            <a:r>
              <a:rPr lang="en-US" dirty="0" smtClean="0"/>
              <a:t>d</a:t>
            </a:r>
            <a:r>
              <a:rPr lang="ru-RU" smtClean="0"/>
              <a:t>) у = 4/3х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Алгебра. Тесты. 7 класс. Авторы: Короткова Л.М., </a:t>
            </a:r>
            <a:r>
              <a:rPr lang="ru-RU" dirty="0" err="1" smtClean="0"/>
              <a:t>Савинцева</a:t>
            </a:r>
            <a:r>
              <a:rPr lang="ru-RU" dirty="0" smtClean="0"/>
              <a:t> Н.В. </a:t>
            </a:r>
            <a:r>
              <a:rPr lang="ru-RU" dirty="0" smtClean="0"/>
              <a:t> </a:t>
            </a:r>
            <a:r>
              <a:rPr lang="ru-RU" dirty="0" smtClean="0"/>
              <a:t>1999 г.</a:t>
            </a:r>
          </a:p>
          <a:p>
            <a:r>
              <a:rPr lang="ru-RU" dirty="0" smtClean="0"/>
              <a:t>Дидактические материалы. Алгебра. 7 класс. Авторы: Л.И. </a:t>
            </a:r>
            <a:r>
              <a:rPr lang="ru-RU" dirty="0" err="1" smtClean="0"/>
              <a:t>Звавич</a:t>
            </a:r>
            <a:r>
              <a:rPr lang="ru-RU" dirty="0" smtClean="0"/>
              <a:t>, Л.В. Кузнецова, С.Б. Суворова. Просвещение, 2014 г.</a:t>
            </a:r>
          </a:p>
          <a:p>
            <a:r>
              <a:rPr lang="ru-RU" dirty="0" smtClean="0"/>
              <a:t>Уроки алгебры. 7 класс. Пособие для общеобразовательных организаций. Авторы: В.И. Жохов, Л.Б. Крайнева. Москва, «Просвещение», 2014 г.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108</TotalTime>
  <Words>465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Презентация к уроку алгебры по теме «Линейная функция и ее график» для учащихся 7 класса</vt:lpstr>
      <vt:lpstr>Самостоятельная работа</vt:lpstr>
      <vt:lpstr>Самостоятельная работа</vt:lpstr>
      <vt:lpstr>Самостоятельная работа</vt:lpstr>
      <vt:lpstr>Самостоятельная работа</vt:lpstr>
      <vt:lpstr>Ответы</vt:lpstr>
      <vt:lpstr>Ответы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алгебры по теме «Линейная функция и ее график» для учащихся 7 класса</dc:title>
  <dc:creator>Admin</dc:creator>
  <cp:lastModifiedBy>Admin</cp:lastModifiedBy>
  <cp:revision>23</cp:revision>
  <dcterms:created xsi:type="dcterms:W3CDTF">2014-11-12T12:24:46Z</dcterms:created>
  <dcterms:modified xsi:type="dcterms:W3CDTF">2014-11-12T14:13:27Z</dcterms:modified>
</cp:coreProperties>
</file>