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863D62-8C6B-4F00-8476-761A4BE3825D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E6BA1F-A2B3-4465-B1CD-63CF04A31E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428604"/>
            <a:ext cx="6172200" cy="189436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cap="none" dirty="0" smtClean="0">
                <a:ln/>
                <a:solidFill>
                  <a:schemeClr val="accent3"/>
                </a:solidFill>
              </a:rPr>
              <a:t>Презентация к уроку геометрии по теме «Треугольники» для учащихся 7 класса</a:t>
            </a:r>
            <a:endParaRPr lang="ru-RU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357694"/>
            <a:ext cx="6172200" cy="18573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Мордовских Надежда Васильевна</a:t>
            </a:r>
            <a:r>
              <a:rPr lang="ru-RU" smtClean="0"/>
              <a:t>, </a:t>
            </a:r>
          </a:p>
          <a:p>
            <a:pPr algn="ctr"/>
            <a:r>
              <a:rPr lang="ru-RU" smtClean="0"/>
              <a:t>учитель </a:t>
            </a:r>
            <a:r>
              <a:rPr lang="ru-RU" dirty="0" smtClean="0"/>
              <a:t>математики МБОУ Сарасинской СОШ Алтайского района Алтайского края,</a:t>
            </a:r>
          </a:p>
          <a:p>
            <a:pPr algn="ctr"/>
            <a:r>
              <a:rPr lang="ru-RU" dirty="0" smtClean="0"/>
              <a:t>С. Сараса, Алтайский район, Алтайский край,</a:t>
            </a:r>
          </a:p>
          <a:p>
            <a:pPr algn="ctr"/>
            <a:r>
              <a:rPr lang="ru-RU" dirty="0" smtClean="0"/>
              <a:t>Год создания: 2014 г.</a:t>
            </a:r>
          </a:p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20558223">
            <a:off x="205369" y="791422"/>
            <a:ext cx="2214578" cy="1714512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7301751">
            <a:off x="6753630" y="2892602"/>
            <a:ext cx="2143140" cy="1285884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9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В равнобедренном треугольнике основание равно 7 см, а периметр равен 17 см. Вычислите боковую сторону треугольника.</a:t>
            </a:r>
            <a:endParaRPr lang="ru-RU" sz="2800" b="1" dirty="0" smtClean="0"/>
          </a:p>
          <a:p>
            <a:pPr algn="ctr"/>
            <a:r>
              <a:rPr lang="ru-RU" sz="2800" i="1" dirty="0" smtClean="0"/>
              <a:t>а</a:t>
            </a:r>
            <a:r>
              <a:rPr lang="ru-RU" sz="2800" i="1" dirty="0" smtClean="0"/>
              <a:t>) 5</a:t>
            </a:r>
          </a:p>
          <a:p>
            <a:pPr algn="ctr"/>
            <a:r>
              <a:rPr lang="ru-RU" sz="2800" i="1" dirty="0" smtClean="0"/>
              <a:t>  б) 24</a:t>
            </a:r>
          </a:p>
          <a:p>
            <a:pPr algn="ctr"/>
            <a:r>
              <a:rPr lang="ru-RU" sz="2800" i="1" dirty="0" smtClean="0"/>
              <a:t>в</a:t>
            </a:r>
            <a:r>
              <a:rPr lang="ru-RU" sz="2800" i="1" dirty="0" smtClean="0"/>
              <a:t>) 3</a:t>
            </a:r>
            <a:endParaRPr lang="ru-RU" sz="2800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964381" y="4036223"/>
            <a:ext cx="1785950" cy="12858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393141" y="3893347"/>
            <a:ext cx="1785950" cy="15716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214414" y="5572140"/>
            <a:ext cx="285752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10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В равнобедренном треугольнике боковая сторона равна 7 см, а периметр равен 17 см. Вычислите основание треугольника.</a:t>
            </a:r>
          </a:p>
          <a:p>
            <a:pPr algn="ctr"/>
            <a:endParaRPr lang="ru-RU" sz="2800" b="1" dirty="0" smtClean="0"/>
          </a:p>
          <a:p>
            <a:r>
              <a:rPr lang="ru-RU" sz="2800" i="1" dirty="0" smtClean="0"/>
              <a:t>а</a:t>
            </a:r>
            <a:r>
              <a:rPr lang="ru-RU" sz="2800" i="1" dirty="0" smtClean="0"/>
              <a:t>) 3</a:t>
            </a:r>
          </a:p>
          <a:p>
            <a:r>
              <a:rPr lang="ru-RU" sz="2800" i="1" dirty="0" smtClean="0"/>
              <a:t>б</a:t>
            </a:r>
            <a:r>
              <a:rPr lang="ru-RU" sz="2800" i="1" dirty="0" smtClean="0"/>
              <a:t>) 5</a:t>
            </a:r>
          </a:p>
          <a:p>
            <a:r>
              <a:rPr lang="ru-RU" sz="2800" i="1" dirty="0" smtClean="0"/>
              <a:t>в</a:t>
            </a:r>
            <a:r>
              <a:rPr lang="ru-RU" sz="2800" i="1" dirty="0" smtClean="0"/>
              <a:t>) 14</a:t>
            </a:r>
            <a:endParaRPr lang="ru-RU" sz="28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Ответы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б</a:t>
            </a:r>
          </a:p>
          <a:p>
            <a:r>
              <a:rPr lang="ru-RU" dirty="0" smtClean="0"/>
              <a:t>2) а</a:t>
            </a:r>
          </a:p>
          <a:p>
            <a:r>
              <a:rPr lang="ru-RU" dirty="0" smtClean="0"/>
              <a:t>3) б</a:t>
            </a:r>
          </a:p>
          <a:p>
            <a:r>
              <a:rPr lang="ru-RU" dirty="0" smtClean="0"/>
              <a:t>4) б</a:t>
            </a:r>
          </a:p>
          <a:p>
            <a:r>
              <a:rPr lang="ru-RU" dirty="0" smtClean="0"/>
              <a:t>5) а, б, в</a:t>
            </a:r>
          </a:p>
          <a:p>
            <a:r>
              <a:rPr lang="ru-RU" dirty="0" smtClean="0"/>
              <a:t>6) а</a:t>
            </a:r>
          </a:p>
          <a:p>
            <a:r>
              <a:rPr lang="ru-RU" dirty="0" smtClean="0"/>
              <a:t>7) б</a:t>
            </a:r>
          </a:p>
          <a:p>
            <a:r>
              <a:rPr lang="ru-RU" dirty="0" smtClean="0"/>
              <a:t>8) б</a:t>
            </a:r>
          </a:p>
          <a:p>
            <a:r>
              <a:rPr lang="ru-RU" dirty="0" smtClean="0"/>
              <a:t>9) 5</a:t>
            </a:r>
          </a:p>
          <a:p>
            <a:r>
              <a:rPr lang="ru-RU" dirty="0" smtClean="0"/>
              <a:t>10) 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Литература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Геометрия, 7 класс. Рабочая тетрадь к учебнику Л.С. </a:t>
            </a:r>
            <a:r>
              <a:rPr lang="ru-RU" dirty="0" err="1" smtClean="0"/>
              <a:t>Атанасяна</a:t>
            </a:r>
            <a:r>
              <a:rPr lang="ru-RU" dirty="0" smtClean="0"/>
              <a:t> и др. Автор: Т.М. Мищенко, 2005 г.</a:t>
            </a:r>
          </a:p>
          <a:p>
            <a:r>
              <a:rPr lang="ru-RU" dirty="0" smtClean="0"/>
              <a:t>Геометрия, 7-9 </a:t>
            </a:r>
            <a:r>
              <a:rPr lang="ru-RU" dirty="0" err="1" smtClean="0"/>
              <a:t>кл</a:t>
            </a:r>
            <a:r>
              <a:rPr lang="ru-RU" dirty="0" smtClean="0"/>
              <a:t>. Учебник. Авторы: Л.С. Атанасян, В.Ф. Бутузов и др. Москва, «Просвещение», 2009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4400" b="1" dirty="0" smtClean="0"/>
              <a:t>Сумма длин трех сторон треугольника</a:t>
            </a:r>
          </a:p>
          <a:p>
            <a:endParaRPr lang="ru-RU" dirty="0" smtClean="0"/>
          </a:p>
          <a:p>
            <a:r>
              <a:rPr lang="ru-RU" sz="3600" i="1" dirty="0" smtClean="0"/>
              <a:t>а</a:t>
            </a:r>
            <a:r>
              <a:rPr lang="ru-RU" sz="3600" i="1" dirty="0" smtClean="0"/>
              <a:t>) площадь</a:t>
            </a:r>
          </a:p>
          <a:p>
            <a:r>
              <a:rPr lang="ru-RU" sz="3600" i="1" dirty="0" smtClean="0"/>
              <a:t>б</a:t>
            </a:r>
            <a:r>
              <a:rPr lang="ru-RU" sz="3600" i="1" dirty="0" smtClean="0"/>
              <a:t>) периметр</a:t>
            </a:r>
            <a:endParaRPr lang="ru-RU" sz="3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2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Утверждение, справедливость которого устанавливается путем рассуждений, называется</a:t>
            </a:r>
          </a:p>
          <a:p>
            <a:endParaRPr lang="ru-RU" dirty="0" smtClean="0"/>
          </a:p>
          <a:p>
            <a:r>
              <a:rPr lang="ru-RU" sz="3600" i="1" dirty="0" smtClean="0"/>
              <a:t>а</a:t>
            </a:r>
            <a:r>
              <a:rPr lang="ru-RU" sz="3600" i="1" dirty="0" smtClean="0"/>
              <a:t>) теорема</a:t>
            </a:r>
          </a:p>
          <a:p>
            <a:r>
              <a:rPr lang="ru-RU" sz="3600" i="1" dirty="0" smtClean="0"/>
              <a:t>б</a:t>
            </a:r>
            <a:r>
              <a:rPr lang="ru-RU" sz="3600" i="1" dirty="0" smtClean="0"/>
              <a:t>) доказательство</a:t>
            </a: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3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2800" b="1" dirty="0" smtClean="0"/>
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равны. Это</a:t>
            </a:r>
          </a:p>
          <a:p>
            <a:endParaRPr lang="ru-RU" dirty="0" smtClean="0"/>
          </a:p>
          <a:p>
            <a:r>
              <a:rPr lang="ru-RU" sz="3200" i="1" dirty="0" smtClean="0"/>
              <a:t>а</a:t>
            </a:r>
            <a:r>
              <a:rPr lang="ru-RU" sz="3200" i="1" dirty="0" smtClean="0"/>
              <a:t>) второй признак</a:t>
            </a:r>
          </a:p>
          <a:p>
            <a:r>
              <a:rPr lang="ru-RU" sz="3200" i="1" dirty="0" smtClean="0"/>
              <a:t>б</a:t>
            </a:r>
            <a:r>
              <a:rPr lang="ru-RU" sz="3200" i="1" dirty="0" smtClean="0"/>
              <a:t>) первый признак</a:t>
            </a:r>
          </a:p>
          <a:p>
            <a:r>
              <a:rPr lang="ru-RU" sz="3200" i="1" dirty="0" smtClean="0"/>
              <a:t>в</a:t>
            </a:r>
            <a:r>
              <a:rPr lang="ru-RU" sz="3200" i="1" dirty="0" smtClean="0"/>
              <a:t>) третий признак</a:t>
            </a:r>
            <a:endParaRPr lang="ru-RU" sz="32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4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Отрезок, соединяющий вершину треугольника с серединой противоположной стороны, называется</a:t>
            </a:r>
            <a:endParaRPr lang="ru-RU" sz="3200" b="1" dirty="0" smtClean="0"/>
          </a:p>
          <a:p>
            <a:r>
              <a:rPr lang="ru-RU" sz="3600" i="1" dirty="0" smtClean="0"/>
              <a:t>а</a:t>
            </a:r>
            <a:r>
              <a:rPr lang="ru-RU" sz="3600" i="1" dirty="0" smtClean="0"/>
              <a:t>) высота</a:t>
            </a:r>
          </a:p>
          <a:p>
            <a:r>
              <a:rPr lang="ru-RU" sz="3600" i="1" dirty="0" smtClean="0"/>
              <a:t>б</a:t>
            </a:r>
            <a:r>
              <a:rPr lang="ru-RU" sz="3600" i="1" dirty="0" smtClean="0"/>
              <a:t>) медиана</a:t>
            </a:r>
          </a:p>
          <a:p>
            <a:r>
              <a:rPr lang="ru-RU" sz="3600" i="1" dirty="0" smtClean="0"/>
              <a:t>в</a:t>
            </a:r>
            <a:r>
              <a:rPr lang="ru-RU" sz="3600" i="1" dirty="0" smtClean="0"/>
              <a:t>) биссектриса</a:t>
            </a:r>
            <a:endParaRPr lang="ru-RU" sz="36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5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В любом треугольнике …… пересекаются в одной точке</a:t>
            </a:r>
          </a:p>
          <a:p>
            <a:endParaRPr lang="ru-RU" dirty="0" smtClean="0"/>
          </a:p>
          <a:p>
            <a:r>
              <a:rPr lang="ru-RU" sz="3200" i="1" dirty="0" smtClean="0"/>
              <a:t>а</a:t>
            </a:r>
            <a:r>
              <a:rPr lang="ru-RU" sz="3200" i="1" dirty="0" smtClean="0"/>
              <a:t>) медианы</a:t>
            </a:r>
          </a:p>
          <a:p>
            <a:r>
              <a:rPr lang="ru-RU" sz="3200" i="1" dirty="0" smtClean="0"/>
              <a:t>б</a:t>
            </a:r>
            <a:r>
              <a:rPr lang="ru-RU" sz="3200" i="1" dirty="0" smtClean="0"/>
              <a:t>) биссектрисы</a:t>
            </a:r>
          </a:p>
          <a:p>
            <a:r>
              <a:rPr lang="ru-RU" sz="3200" i="1" dirty="0" smtClean="0"/>
              <a:t>в</a:t>
            </a:r>
            <a:r>
              <a:rPr lang="ru-RU" sz="3200" i="1" dirty="0" smtClean="0"/>
              <a:t>) высоты</a:t>
            </a:r>
            <a:endParaRPr lang="ru-RU" sz="32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6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Треугольник, в котором две стороны равны, называется…</a:t>
            </a:r>
          </a:p>
          <a:p>
            <a:endParaRPr lang="ru-RU" dirty="0" smtClean="0"/>
          </a:p>
          <a:p>
            <a:r>
              <a:rPr lang="ru-RU" sz="3200" i="1" dirty="0" smtClean="0"/>
              <a:t>а</a:t>
            </a:r>
            <a:r>
              <a:rPr lang="ru-RU" sz="3200" i="1" dirty="0" smtClean="0"/>
              <a:t>) равнобедренный</a:t>
            </a:r>
          </a:p>
          <a:p>
            <a:r>
              <a:rPr lang="ru-RU" sz="3200" i="1" dirty="0" smtClean="0"/>
              <a:t>б</a:t>
            </a:r>
            <a:r>
              <a:rPr lang="ru-RU" sz="3200" i="1" dirty="0" smtClean="0"/>
              <a:t>) равносторонний</a:t>
            </a:r>
          </a:p>
          <a:p>
            <a:r>
              <a:rPr lang="ru-RU" sz="3200" i="1" dirty="0" smtClean="0"/>
              <a:t>в</a:t>
            </a:r>
            <a:r>
              <a:rPr lang="ru-RU" sz="3200" i="1" dirty="0" smtClean="0"/>
              <a:t>) разносторонний</a:t>
            </a:r>
            <a:endParaRPr lang="ru-RU" sz="32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7 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 равнобедренном треугольнике ….. при основании равны</a:t>
            </a:r>
          </a:p>
          <a:p>
            <a:pPr algn="ctr"/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    </a:t>
            </a:r>
            <a:r>
              <a:rPr lang="ru-RU" sz="3600" i="1" dirty="0" smtClean="0"/>
              <a:t>а) стороны</a:t>
            </a:r>
          </a:p>
          <a:p>
            <a:pPr>
              <a:buNone/>
            </a:pPr>
            <a:r>
              <a:rPr lang="ru-RU" sz="3600" i="1" dirty="0" smtClean="0"/>
              <a:t> </a:t>
            </a:r>
            <a:r>
              <a:rPr lang="ru-RU" sz="3600" i="1" dirty="0" smtClean="0"/>
              <a:t>    б) углы</a:t>
            </a:r>
          </a:p>
          <a:p>
            <a:pPr>
              <a:buNone/>
            </a:pPr>
            <a:r>
              <a:rPr lang="ru-RU" sz="3600" i="1" dirty="0" smtClean="0"/>
              <a:t>     в) вершины</a:t>
            </a:r>
            <a:endParaRPr lang="ru-RU" sz="36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8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2919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600" b="1" dirty="0" smtClean="0"/>
              <a:t>В равнобедренном треугольнике боковая сторона  равна 9 см, а основание – 5 см. вычислите периметр треугольника.</a:t>
            </a:r>
            <a:endParaRPr lang="ru-RU" sz="3600" b="1" dirty="0" smtClean="0"/>
          </a:p>
          <a:p>
            <a:pPr algn="ctr"/>
            <a:endParaRPr lang="ru-RU" sz="2800" b="1" dirty="0" smtClean="0"/>
          </a:p>
          <a:p>
            <a:pPr algn="ctr">
              <a:buNone/>
            </a:pPr>
            <a:r>
              <a:rPr lang="ru-RU" sz="2800" i="1" dirty="0" smtClean="0"/>
              <a:t>    а) 14</a:t>
            </a:r>
            <a:endParaRPr lang="ru-RU" sz="2800" i="1" dirty="0" smtClean="0"/>
          </a:p>
          <a:p>
            <a:pPr algn="ctr">
              <a:buNone/>
            </a:pPr>
            <a:r>
              <a:rPr lang="ru-RU" sz="2800" i="1" dirty="0" smtClean="0"/>
              <a:t>     б) 23</a:t>
            </a:r>
          </a:p>
          <a:p>
            <a:pPr algn="ctr">
              <a:buNone/>
            </a:pPr>
            <a:r>
              <a:rPr lang="ru-RU" sz="2800" i="1" dirty="0" smtClean="0"/>
              <a:t>     в) 19</a:t>
            </a:r>
          </a:p>
          <a:p>
            <a:pPr>
              <a:buNone/>
            </a:pPr>
            <a:r>
              <a:rPr lang="ru-RU" sz="2800" b="1" dirty="0" smtClean="0"/>
              <a:t>     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</a:t>
            </a: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928662" y="3714752"/>
            <a:ext cx="1785950" cy="1357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250265" y="3750471"/>
            <a:ext cx="1785950" cy="128588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42976" y="5286388"/>
            <a:ext cx="264320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14678" y="407194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9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380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Презентация к уроку геометрии по теме «Треугольники» для учащихся 7 класса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 </vt:lpstr>
      <vt:lpstr>Вопрос 8</vt:lpstr>
      <vt:lpstr>Вопрос 9</vt:lpstr>
      <vt:lpstr>Вопрос 10</vt:lpstr>
      <vt:lpstr>Ответы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геометрии по теме «Треугольники» для учащихся 7 класса</dc:title>
  <dc:creator>Admin</dc:creator>
  <cp:lastModifiedBy>Admin</cp:lastModifiedBy>
  <cp:revision>39</cp:revision>
  <dcterms:created xsi:type="dcterms:W3CDTF">2014-11-12T15:34:13Z</dcterms:created>
  <dcterms:modified xsi:type="dcterms:W3CDTF">2014-11-12T16:58:25Z</dcterms:modified>
</cp:coreProperties>
</file>