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1" r:id="rId5"/>
    <p:sldId id="265" r:id="rId6"/>
    <p:sldId id="266" r:id="rId7"/>
    <p:sldId id="262" r:id="rId8"/>
    <p:sldId id="263" r:id="rId9"/>
    <p:sldId id="269" r:id="rId10"/>
    <p:sldId id="264" r:id="rId11"/>
    <p:sldId id="270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44D919-80B8-489F-B41C-D5CB31D7ADBD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FB20FB-567B-42DA-88E2-3D22F610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458200" cy="20145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к уроку геометрии по теме «Параллельные прямые» для учащихся 7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186766" cy="245802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Работу выполнила</a:t>
            </a:r>
            <a:r>
              <a:rPr lang="ru-RU" dirty="0" smtClean="0"/>
              <a:t>: </a:t>
            </a:r>
            <a:r>
              <a:rPr lang="ru-RU" dirty="0" smtClean="0"/>
              <a:t>Дьяченко </a:t>
            </a:r>
            <a:r>
              <a:rPr lang="ru-RU" dirty="0" smtClean="0"/>
              <a:t>Татьяна, </a:t>
            </a:r>
          </a:p>
          <a:p>
            <a:r>
              <a:rPr lang="ru-RU" dirty="0" smtClean="0"/>
              <a:t>ученица 10</a:t>
            </a:r>
            <a:r>
              <a:rPr lang="ru-RU" dirty="0" smtClean="0"/>
              <a:t> класса МБОУ Сарасинской СОШ </a:t>
            </a:r>
          </a:p>
          <a:p>
            <a:r>
              <a:rPr lang="ru-RU" dirty="0" smtClean="0"/>
              <a:t>Алтайского района Алтайского края, </a:t>
            </a:r>
          </a:p>
          <a:p>
            <a:r>
              <a:rPr lang="ru-RU" dirty="0" smtClean="0"/>
              <a:t>Руководитель: Мордовских Надежда Васильевна, учитель математики МБОУ Сарасинской СОШ Алтайского района Алтайского края, </a:t>
            </a:r>
          </a:p>
          <a:p>
            <a:r>
              <a:rPr lang="ru-RU" dirty="0" smtClean="0"/>
              <a:t>с. Сараса, Алтайский район, Алтайский край,</a:t>
            </a:r>
            <a:endParaRPr lang="ru-RU" dirty="0" smtClean="0"/>
          </a:p>
          <a:p>
            <a:r>
              <a:rPr lang="ru-RU" sz="2900" dirty="0" smtClean="0"/>
              <a:t>Год создания: 2012г</a:t>
            </a:r>
            <a:r>
              <a:rPr lang="ru-RU" sz="4000" dirty="0" smtClean="0"/>
              <a:t>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Вопросы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Дайте </a:t>
            </a:r>
            <a:r>
              <a:rPr lang="ru-RU" dirty="0" smtClean="0"/>
              <a:t>определение параллельных </a:t>
            </a:r>
            <a:r>
              <a:rPr lang="ru-RU" dirty="0" smtClean="0"/>
              <a:t>прямых</a:t>
            </a:r>
          </a:p>
          <a:p>
            <a:r>
              <a:rPr lang="ru-RU" b="1" i="1" dirty="0" smtClean="0"/>
              <a:t>Ответ</a:t>
            </a:r>
            <a:r>
              <a:rPr lang="ru-RU" dirty="0" smtClean="0"/>
              <a:t>: </a:t>
            </a:r>
            <a:r>
              <a:rPr lang="ru-RU" i="1" dirty="0" smtClean="0">
                <a:hlinkClick r:id="rId2" action="ppaction://hlinksldjump"/>
              </a:rPr>
              <a:t>слайд 3</a:t>
            </a:r>
            <a:endParaRPr lang="ru-RU" i="1" dirty="0" smtClean="0"/>
          </a:p>
          <a:p>
            <a:r>
              <a:rPr lang="ru-RU" dirty="0" smtClean="0"/>
              <a:t> Назовите признаки параллельности двух прямых </a:t>
            </a:r>
            <a:endParaRPr lang="ru-RU" dirty="0" smtClean="0"/>
          </a:p>
          <a:p>
            <a:r>
              <a:rPr lang="ru-RU" b="1" i="1" dirty="0" smtClean="0"/>
              <a:t>Ответ: </a:t>
            </a:r>
            <a:r>
              <a:rPr lang="ru-RU" i="1" dirty="0" smtClean="0"/>
              <a:t>слайд </a:t>
            </a:r>
            <a:r>
              <a:rPr lang="ru-RU" i="1" dirty="0" smtClean="0">
                <a:hlinkClick r:id="rId3" action="ppaction://hlinksldjump"/>
              </a:rPr>
              <a:t>4</a:t>
            </a:r>
            <a:r>
              <a:rPr lang="ru-RU" i="1" dirty="0" smtClean="0"/>
              <a:t>, </a:t>
            </a:r>
            <a:r>
              <a:rPr lang="ru-RU" i="1" dirty="0" smtClean="0">
                <a:hlinkClick r:id="rId4" action="ppaction://hlinksldjump"/>
              </a:rPr>
              <a:t>5</a:t>
            </a:r>
            <a:r>
              <a:rPr lang="ru-RU" i="1" dirty="0" smtClean="0"/>
              <a:t>, </a:t>
            </a:r>
            <a:r>
              <a:rPr lang="ru-RU" i="1" dirty="0" smtClean="0">
                <a:hlinkClick r:id="rId5" action="ppaction://hlinksldjump"/>
              </a:rPr>
              <a:t>6</a:t>
            </a:r>
            <a:endParaRPr lang="ru-RU" i="1" dirty="0" smtClean="0"/>
          </a:p>
          <a:p>
            <a:r>
              <a:rPr lang="ru-RU" dirty="0" smtClean="0"/>
              <a:t>Назовите аксиомы </a:t>
            </a:r>
            <a:r>
              <a:rPr lang="ru-RU" dirty="0" smtClean="0"/>
              <a:t>геометрии</a:t>
            </a:r>
          </a:p>
          <a:p>
            <a:r>
              <a:rPr lang="ru-RU" b="1" i="1" dirty="0" smtClean="0"/>
              <a:t>Ответ: </a:t>
            </a:r>
            <a:r>
              <a:rPr lang="ru-RU" i="1" dirty="0" smtClean="0"/>
              <a:t>слайд </a:t>
            </a:r>
            <a:r>
              <a:rPr lang="ru-RU" i="1" dirty="0" smtClean="0">
                <a:hlinkClick r:id="rId6" action="ppaction://hlinksldjump"/>
              </a:rPr>
              <a:t>7</a:t>
            </a:r>
            <a:r>
              <a:rPr lang="ru-RU" i="1" dirty="0" smtClean="0"/>
              <a:t>, </a:t>
            </a:r>
            <a:r>
              <a:rPr lang="ru-RU" i="1" dirty="0" smtClean="0">
                <a:hlinkClick r:id="rId7" action="ppaction://hlinksldjump"/>
              </a:rPr>
              <a:t>8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Литература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Геометрия, 7-9 классы, учебник для общеобразовательных учреждений. Авторы: Л.С. </a:t>
            </a:r>
            <a:r>
              <a:rPr lang="ru-RU" dirty="0" err="1" smtClean="0"/>
              <a:t>Атанасян</a:t>
            </a:r>
            <a:r>
              <a:rPr lang="ru-RU" dirty="0" smtClean="0"/>
              <a:t>, В.Ф. Бутузов и др. Москва, «Просвещение», 2009 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Содержание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параллельных прямых</a:t>
            </a:r>
          </a:p>
          <a:p>
            <a:r>
              <a:rPr lang="ru-RU" dirty="0" smtClean="0"/>
              <a:t>Признаки параллельности двух прямых </a:t>
            </a:r>
            <a:endParaRPr lang="ru-RU" dirty="0" smtClean="0"/>
          </a:p>
          <a:p>
            <a:r>
              <a:rPr lang="ru-RU" dirty="0" smtClean="0"/>
              <a:t>Аксиомы геометрии</a:t>
            </a:r>
            <a:endParaRPr lang="ru-RU" dirty="0" smtClean="0"/>
          </a:p>
          <a:p>
            <a:r>
              <a:rPr lang="ru-RU" dirty="0" smtClean="0"/>
              <a:t>Аксиома </a:t>
            </a:r>
            <a:r>
              <a:rPr lang="ru-RU" dirty="0" smtClean="0"/>
              <a:t>параллельных прямых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Определение параллельных прямых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Две прямые на плоскости называются  параллельными, если они не пересекаются.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86190"/>
            <a:ext cx="2811495" cy="239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858148" y="614364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Признаки параллельности двух прямых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Теорема </a:t>
            </a:r>
          </a:p>
          <a:p>
            <a:pPr algn="just">
              <a:buNone/>
            </a:pPr>
            <a:r>
              <a:rPr lang="ru-RU" dirty="0" smtClean="0"/>
              <a:t>   Если </a:t>
            </a:r>
            <a:r>
              <a:rPr lang="ru-RU" dirty="0" smtClean="0"/>
              <a:t>при пересечении двух прямых секущей сумма односторонних углов равна 180 </a:t>
            </a:r>
            <a:r>
              <a:rPr lang="ru-RU" dirty="0" smtClean="0"/>
              <a:t>градусам</a:t>
            </a:r>
            <a:r>
              <a:rPr lang="ru-RU" dirty="0" smtClean="0"/>
              <a:t>, то такие прямые параллельны.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Односторонние углы:4 и 5,</a:t>
            </a:r>
          </a:p>
          <a:p>
            <a:pPr>
              <a:buNone/>
            </a:pPr>
            <a:r>
              <a:rPr lang="ru-RU" dirty="0" smtClean="0"/>
              <a:t>3 и 6.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071942"/>
            <a:ext cx="2378622" cy="257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072462" y="6215082"/>
            <a:ext cx="357190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07157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Признаки параллельности двух прямых 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Теорема</a:t>
            </a:r>
          </a:p>
          <a:p>
            <a:pPr>
              <a:buNone/>
            </a:pPr>
            <a:r>
              <a:rPr lang="ru-RU" dirty="0" smtClean="0"/>
              <a:t>Если при пересечении двух прямых секущей накрест лежащие углы равны, то прямые параллельны.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Накрест лежащие углы: </a:t>
            </a:r>
          </a:p>
          <a:p>
            <a:pPr>
              <a:buNone/>
            </a:pPr>
            <a:r>
              <a:rPr lang="ru-RU" dirty="0" smtClean="0"/>
              <a:t>3 и 5, 4 и 6.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071942"/>
            <a:ext cx="2378622" cy="257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286776" y="6286520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Признаки параллельности двух прямых 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Теорема </a:t>
            </a:r>
          </a:p>
          <a:p>
            <a:pPr algn="just">
              <a:buNone/>
            </a:pPr>
            <a:r>
              <a:rPr lang="ru-RU" dirty="0" smtClean="0"/>
              <a:t>   Если </a:t>
            </a:r>
            <a:r>
              <a:rPr lang="ru-RU" dirty="0" smtClean="0"/>
              <a:t>при пересечении двух прямых секущей  соответственные углы равны, то прямые параллельны.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Соответственные углы:1и 5,</a:t>
            </a:r>
          </a:p>
          <a:p>
            <a:pPr>
              <a:buNone/>
            </a:pPr>
            <a:r>
              <a:rPr lang="ru-RU" dirty="0" smtClean="0"/>
              <a:t>4 и 8, 2 и 6, 3 и 7.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071942"/>
            <a:ext cx="2378622" cy="257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Аксиомы геометрии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Через </a:t>
            </a:r>
            <a:r>
              <a:rPr lang="ru-RU" dirty="0" smtClean="0"/>
              <a:t>любые две точки проходит прямая, и при этом только одна.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На </a:t>
            </a:r>
            <a:r>
              <a:rPr lang="ru-RU" dirty="0" smtClean="0"/>
              <a:t>любом луче от его начала можно отложить отрезок, равный данному, и притом только один.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6072206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Аксиомы геометрии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49424"/>
            <a:ext cx="7715304" cy="432511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От </a:t>
            </a:r>
            <a:r>
              <a:rPr lang="ru-RU" dirty="0" smtClean="0"/>
              <a:t>любого луча в заданную сторону можно отложить угол, равный данному неразвернутому углу, и при этом только один.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6072206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Аксиома параллельных прямых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Через точку, не лежащую на данной прямой, проходит только одна прямая, параллельная данной.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786050" y="4000504"/>
            <a:ext cx="2928958" cy="1785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214678" y="4500570"/>
            <a:ext cx="2928958" cy="1785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786314" y="5214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f6653f98e4473e1492c7615fe50785f817955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</TotalTime>
  <Words>334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Презентация к уроку геометрии по теме «Параллельные прямые» для учащихся 7 класса</vt:lpstr>
      <vt:lpstr>Содержание</vt:lpstr>
      <vt:lpstr>Определение параллельных прямых</vt:lpstr>
      <vt:lpstr>Признаки параллельности двух прямых</vt:lpstr>
      <vt:lpstr>Признаки параллельности двух прямых  </vt:lpstr>
      <vt:lpstr>Признаки параллельности двух прямых  </vt:lpstr>
      <vt:lpstr>Аксиомы геометрии</vt:lpstr>
      <vt:lpstr>Аксиомы геометрии </vt:lpstr>
      <vt:lpstr>Аксиома параллельных прямых</vt:lpstr>
      <vt:lpstr>Вопросы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Параллельные прямые</dc:title>
  <dc:creator>Пользователь</dc:creator>
  <cp:lastModifiedBy>математика</cp:lastModifiedBy>
  <cp:revision>26</cp:revision>
  <dcterms:created xsi:type="dcterms:W3CDTF">2012-05-23T08:00:04Z</dcterms:created>
  <dcterms:modified xsi:type="dcterms:W3CDTF">2014-11-13T07:59:21Z</dcterms:modified>
</cp:coreProperties>
</file>