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84" r:id="rId11"/>
    <p:sldId id="300" r:id="rId12"/>
    <p:sldId id="285" r:id="rId13"/>
    <p:sldId id="301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 snapToGrid="0">
      <p:cViewPr varScale="1">
        <p:scale>
          <a:sx n="42" d="100"/>
          <a:sy n="42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8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2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4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5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8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4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7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1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5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BC2CAA-3FFD-4A09-81A4-4051AD8B02A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07B00B-15A9-4178-BAD6-1CCB413D761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pc="600" dirty="0">
                <a:ln w="38100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похожа наша </a:t>
            </a:r>
            <a:r>
              <a:rPr lang="ru-RU" sz="4800" b="1" spc="600" dirty="0" smtClean="0">
                <a:ln w="38100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планета?</a:t>
            </a:r>
            <a:r>
              <a:rPr lang="ru-RU" b="1" spc="600" dirty="0">
                <a:ln w="38100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ru-RU" b="1" spc="600" dirty="0">
                <a:ln w="38100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sp>
        <p:nvSpPr>
          <p:cNvPr id="6" name="Прямоугольник 5"/>
          <p:cNvSpPr/>
          <p:nvPr/>
        </p:nvSpPr>
        <p:spPr>
          <a:xfrm>
            <a:off x="4101702" y="1905506"/>
            <a:ext cx="80902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Презентация к уроку окружающего мира</a:t>
            </a:r>
            <a:br>
              <a:rPr lang="ru-RU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в 1 классе УМК </a:t>
            </a:r>
            <a:br>
              <a:rPr lang="ru-RU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«Школа России»</a:t>
            </a:r>
            <a:br>
              <a:rPr lang="ru-RU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44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учитель начальных классов МБОУ СОШ №18 Хлямина С.Ж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950" y="1027906"/>
            <a:ext cx="2353260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666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79" y="2498081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2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2596" y="2857497"/>
            <a:ext cx="3714776" cy="36508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4959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452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8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496" y="1000109"/>
            <a:ext cx="4857784" cy="568464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666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имеет форму шара. Но мы этого не замечаем, потому что шар очень – очень велик.</a:t>
            </a:r>
          </a:p>
        </p:txBody>
      </p:sp>
    </p:spTree>
    <p:extLst>
      <p:ext uri="{BB962C8B-B14F-4D97-AF65-F5344CB8AC3E}">
        <p14:creationId xmlns:p14="http://schemas.microsoft.com/office/powerpoint/2010/main" val="37205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59" y="2214555"/>
            <a:ext cx="3749273" cy="435973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4959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167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8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20"/>
            <a:ext cx="491871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839" y="2837529"/>
            <a:ext cx="3718882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4959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381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58" y="3575562"/>
            <a:ext cx="3143272" cy="3089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3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881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1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4959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952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881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91" y="1857364"/>
            <a:ext cx="3970451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7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6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27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7759" y="1643051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1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1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7175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0380" y="642919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8811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6976" y="2214554"/>
            <a:ext cx="1609312" cy="1886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2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4" y="3214687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881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857233"/>
            <a:ext cx="5214974" cy="5812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0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4959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666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6" y="4572009"/>
            <a:ext cx="3286148" cy="1951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6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3643315"/>
            <a:ext cx="4286280" cy="2857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2666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80" y="857232"/>
            <a:ext cx="3643338" cy="3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666844" y="642918"/>
            <a:ext cx="5286412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</a:p>
        </p:txBody>
      </p:sp>
      <p:sp>
        <p:nvSpPr>
          <p:cNvPr id="25" name="Пятно 2 24"/>
          <p:cNvSpPr/>
          <p:nvPr/>
        </p:nvSpPr>
        <p:spPr>
          <a:xfrm>
            <a:off x="6596066" y="4714884"/>
            <a:ext cx="3786214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</a:p>
        </p:txBody>
      </p:sp>
    </p:spTree>
    <p:extLst>
      <p:ext uri="{BB962C8B-B14F-4D97-AF65-F5344CB8AC3E}">
        <p14:creationId xmlns:p14="http://schemas.microsoft.com/office/powerpoint/2010/main" val="33970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</TotalTime>
  <Words>56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Calibri Light</vt:lpstr>
      <vt:lpstr>Impact</vt:lpstr>
      <vt:lpstr>Times New Roman</vt:lpstr>
      <vt:lpstr>Tw Cen MT</vt:lpstr>
      <vt:lpstr>Tw Cen MT Condensed</vt:lpstr>
      <vt:lpstr>Wingdings 3</vt:lpstr>
      <vt:lpstr>Интеграл</vt:lpstr>
      <vt:lpstr>На что похожа наша планета?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 в 1 классе УМК  «Школа России» учитель начальных классов МБОУ СОШ №18 Хлямина С.Ж</dc:title>
  <dc:creator>Хлямина Сажида</dc:creator>
  <cp:lastModifiedBy>Хлямина Сажида</cp:lastModifiedBy>
  <cp:revision>5</cp:revision>
  <dcterms:created xsi:type="dcterms:W3CDTF">2014-11-15T10:15:34Z</dcterms:created>
  <dcterms:modified xsi:type="dcterms:W3CDTF">2014-11-15T10:43:34Z</dcterms:modified>
</cp:coreProperties>
</file>