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5" r:id="rId3"/>
    <p:sldId id="266" r:id="rId4"/>
    <p:sldId id="263" r:id="rId5"/>
    <p:sldId id="259" r:id="rId6"/>
    <p:sldId id="264" r:id="rId7"/>
    <p:sldId id="257" r:id="rId8"/>
    <p:sldId id="258" r:id="rId9"/>
    <p:sldId id="267" r:id="rId10"/>
    <p:sldId id="260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12D-5DB6-4041-89CF-46EC2CB83F8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C9A-F2AC-4E46-9979-83D752DCC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4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12D-5DB6-4041-89CF-46EC2CB83F8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C9A-F2AC-4E46-9979-83D752DCC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9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12D-5DB6-4041-89CF-46EC2CB83F8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C9A-F2AC-4E46-9979-83D752DCC8B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289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12D-5DB6-4041-89CF-46EC2CB83F8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C9A-F2AC-4E46-9979-83D752DCC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551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12D-5DB6-4041-89CF-46EC2CB83F8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C9A-F2AC-4E46-9979-83D752DCC8B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081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12D-5DB6-4041-89CF-46EC2CB83F8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C9A-F2AC-4E46-9979-83D752DCC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48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12D-5DB6-4041-89CF-46EC2CB83F8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C9A-F2AC-4E46-9979-83D752DCC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84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12D-5DB6-4041-89CF-46EC2CB83F8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C9A-F2AC-4E46-9979-83D752DCC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20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12D-5DB6-4041-89CF-46EC2CB83F8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C9A-F2AC-4E46-9979-83D752DCC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18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12D-5DB6-4041-89CF-46EC2CB83F8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C9A-F2AC-4E46-9979-83D752DCC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12D-5DB6-4041-89CF-46EC2CB83F8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C9A-F2AC-4E46-9979-83D752DCC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0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12D-5DB6-4041-89CF-46EC2CB83F8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C9A-F2AC-4E46-9979-83D752DCC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5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12D-5DB6-4041-89CF-46EC2CB83F8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C9A-F2AC-4E46-9979-83D752DCC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6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12D-5DB6-4041-89CF-46EC2CB83F8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C9A-F2AC-4E46-9979-83D752DCC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87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12D-5DB6-4041-89CF-46EC2CB83F8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C9A-F2AC-4E46-9979-83D752DCC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5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12D-5DB6-4041-89CF-46EC2CB83F8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C9A-F2AC-4E46-9979-83D752DCC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9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2C12D-5DB6-4041-89CF-46EC2CB83F8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EEDC9A-F2AC-4E46-9979-83D752DCC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4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480060"/>
            <a:ext cx="8633923" cy="3776516"/>
          </a:xfrm>
        </p:spPr>
        <p:txBody>
          <a:bodyPr/>
          <a:lstStyle/>
          <a:p>
            <a:r>
              <a:rPr lang="ru-RU" dirty="0" smtClean="0"/>
              <a:t>Презентация проекта «Моя малая Родина»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Учитель начальных классов МБОУ СОШ №18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г.Астрахани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Хлямина С.Ж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Презентация проекта «Моя малая Родина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Фомина Екатерина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14047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51460"/>
            <a:ext cx="8588202" cy="1678940"/>
          </a:xfrm>
        </p:spPr>
        <p:txBody>
          <a:bodyPr>
            <a:normAutofit fontScale="90000"/>
          </a:bodyPr>
          <a:lstStyle/>
          <a:p>
            <a:r>
              <a:rPr lang="ru-RU" dirty="0"/>
              <a:t>Златые купола, кремля колокола, </a:t>
            </a:r>
            <a:br>
              <a:rPr lang="ru-RU" dirty="0"/>
            </a:br>
            <a:r>
              <a:rPr lang="ru-RU" dirty="0"/>
              <a:t>Слышны из сердца города до дальнего села, </a:t>
            </a:r>
            <a:br>
              <a:rPr lang="ru-RU" dirty="0"/>
            </a:br>
            <a:r>
              <a:rPr lang="ru-RU" dirty="0"/>
              <a:t>И звуками полна, несёт их вдаль волна </a:t>
            </a:r>
            <a:br>
              <a:rPr lang="ru-RU" dirty="0"/>
            </a:br>
            <a:r>
              <a:rPr lang="ru-RU" dirty="0"/>
              <a:t>И в этом вся ты Астрахань, родимая земля.</a:t>
            </a:r>
            <a:br>
              <a:rPr lang="ru-RU" dirty="0"/>
            </a:br>
            <a:r>
              <a:rPr lang="ru-RU" dirty="0"/>
              <a:t>За столетья тебя не сломили ни пушки, ни стрелы, </a:t>
            </a:r>
            <a:br>
              <a:rPr lang="ru-RU" dirty="0"/>
            </a:br>
            <a:r>
              <a:rPr lang="ru-RU" dirty="0"/>
              <a:t>И не смог тебя враг полонить даже жизни ценой, </a:t>
            </a:r>
            <a:br>
              <a:rPr lang="ru-RU" dirty="0"/>
            </a:br>
            <a:r>
              <a:rPr lang="ru-RU" dirty="0"/>
              <a:t>Колокольными звонами вольное сердце летело, </a:t>
            </a:r>
            <a:br>
              <a:rPr lang="ru-RU" dirty="0"/>
            </a:br>
            <a:r>
              <a:rPr lang="ru-RU" dirty="0"/>
              <a:t>Силой русского духа над нашей святою землёй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2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1143001"/>
            <a:ext cx="8596668" cy="3384448"/>
          </a:xfrm>
        </p:spPr>
        <p:txBody>
          <a:bodyPr>
            <a:noAutofit/>
          </a:bodyPr>
          <a:lstStyle/>
          <a:p>
            <a:r>
              <a:rPr lang="ru-RU" sz="7200" dirty="0" smtClean="0"/>
              <a:t>Мы собирали материал к проекту «Моя малая Родина»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Вот что у нас получилось!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Мы составили большую книгу проектов и вложили туда все свои работы. </a:t>
            </a:r>
            <a:br>
              <a:rPr lang="ru-RU" sz="4400" dirty="0" smtClean="0"/>
            </a:br>
            <a:r>
              <a:rPr lang="ru-RU" sz="4400" dirty="0" smtClean="0"/>
              <a:t>Нам очень понравилось работать над этой темой.</a:t>
            </a:r>
            <a:br>
              <a:rPr lang="ru-RU" sz="4400" dirty="0" smtClean="0"/>
            </a:br>
            <a:r>
              <a:rPr lang="ru-RU" sz="4400" dirty="0" smtClean="0"/>
              <a:t> Многие </a:t>
            </a:r>
            <a:r>
              <a:rPr lang="ru-RU" sz="4400" dirty="0" smtClean="0"/>
              <a:t>ученики опубликовали </a:t>
            </a:r>
            <a:r>
              <a:rPr lang="ru-RU" sz="4400" dirty="0" smtClean="0"/>
              <a:t>свои проекты в интернете.</a:t>
            </a:r>
            <a:br>
              <a:rPr lang="ru-RU" sz="4400" dirty="0" smtClean="0"/>
            </a:br>
            <a:r>
              <a:rPr lang="ru-RU" sz="4400" dirty="0" smtClean="0"/>
              <a:t>Поиск информации продолжается!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072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Из проекта Петровой Людмилы:</a:t>
            </a:r>
            <a:br>
              <a:rPr lang="ru-RU" b="1" u="sng" dirty="0" smtClean="0"/>
            </a:br>
            <a:r>
              <a:rPr lang="ru-RU" dirty="0" smtClean="0"/>
              <a:t>«Ведь</a:t>
            </a:r>
            <a:r>
              <a:rPr lang="ru-RU" dirty="0"/>
              <a:t>, как известно, родина - это не просто место рождения, это то с чем связаны лучшие моменты детства, где папа и мама молоды и красивы, где объедаешься самыми вкусными бабушкиными пирожками, где отчий дом, пусть не современный и без евроремонта, но самый теплый и любимый, где навеки остается твоя душа. И для меня это моя малая родина - МОЯ АСТРАХАНЬ</a:t>
            </a:r>
            <a:r>
              <a:rPr lang="ru-RU" dirty="0" smtClean="0"/>
              <a:t>.»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4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Презентация проекта «Моя малая Родина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Петрова Людмила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6341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374" y="701040"/>
            <a:ext cx="8596668" cy="1320800"/>
          </a:xfrm>
        </p:spPr>
        <p:txBody>
          <a:bodyPr>
            <a:noAutofit/>
          </a:bodyPr>
          <a:lstStyle/>
          <a:p>
            <a:r>
              <a:rPr lang="ru-RU" sz="4000" b="1" u="sng" dirty="0" smtClean="0"/>
              <a:t>Из проекта Макарова Сергея</a:t>
            </a:r>
            <a:r>
              <a:rPr lang="ru-RU" sz="4000" dirty="0" smtClean="0"/>
              <a:t>:</a:t>
            </a:r>
            <a:br>
              <a:rPr lang="ru-RU" sz="4000" dirty="0" smtClean="0"/>
            </a:br>
            <a:r>
              <a:rPr lang="ru-RU" sz="4000" dirty="0" smtClean="0"/>
              <a:t>Мой </a:t>
            </a:r>
            <a:r>
              <a:rPr lang="ru-RU" sz="4000" dirty="0"/>
              <a:t>город, ты мне с каждым днем дороже</a:t>
            </a:r>
            <a:br>
              <a:rPr lang="ru-RU" sz="4000" dirty="0"/>
            </a:br>
            <a:r>
              <a:rPr lang="ru-RU" sz="4000" dirty="0"/>
              <a:t>Такого в целом мире не сыскать!</a:t>
            </a:r>
            <a:br>
              <a:rPr lang="ru-RU" sz="4000" dirty="0"/>
            </a:br>
            <a:r>
              <a:rPr lang="ru-RU" sz="4000" dirty="0"/>
              <a:t>Ведь ты столица Нижнего Поволжья.</a:t>
            </a:r>
            <a:br>
              <a:rPr lang="ru-RU" sz="4000" dirty="0"/>
            </a:br>
            <a:r>
              <a:rPr lang="ru-RU" sz="4000" dirty="0"/>
              <a:t>Здесь родились мои отец и мать.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620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Презентация проекта «Моя малая Родина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 Макаров Сергей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6482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Презентация проекта «Моя малая Родина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 smtClean="0"/>
              <a:t>Дусембаев</a:t>
            </a:r>
            <a:r>
              <a:rPr lang="ru-RU" dirty="0" smtClean="0"/>
              <a:t> Карим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34284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/>
              <a:t>Ты, Астрахань, живешь, соединяя</a:t>
            </a:r>
            <a:br>
              <a:rPr lang="ru-RU" sz="5400" dirty="0"/>
            </a:br>
            <a:r>
              <a:rPr lang="ru-RU" sz="5400" dirty="0"/>
              <a:t>В себе народы, страны и века</a:t>
            </a:r>
            <a:br>
              <a:rPr lang="ru-RU" sz="5400" dirty="0"/>
            </a:br>
            <a:r>
              <a:rPr lang="ru-RU" sz="5400" dirty="0"/>
              <a:t>И много тайн о прошлом зная,</a:t>
            </a:r>
            <a:br>
              <a:rPr lang="ru-RU" sz="5400" dirty="0"/>
            </a:br>
            <a:r>
              <a:rPr lang="ru-RU" sz="5400" dirty="0"/>
              <a:t>Стремится к Каспию река.</a:t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44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</TotalTime>
  <Words>96</Words>
  <Application>Microsoft Office PowerPoint</Application>
  <PresentationFormat>Широкоэкранный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Презентация проекта «Моя малая Родина»</vt:lpstr>
      <vt:lpstr>Мы собирали материал к проекту «Моя малая Родина»</vt:lpstr>
      <vt:lpstr>Мы составили большую книгу проектов и вложили туда все свои работы.  Нам очень понравилось работать над этой темой.  Многие ученики опубликовали свои проекты в интернете. Поиск информации продолжается!</vt:lpstr>
      <vt:lpstr>Из проекта Петровой Людмилы: «Ведь, как известно, родина - это не просто место рождения, это то с чем связаны лучшие моменты детства, где папа и мама молоды и красивы, где объедаешься самыми вкусными бабушкиными пирожками, где отчий дом, пусть не современный и без евроремонта, но самый теплый и любимый, где навеки остается твоя душа. И для меня это моя малая родина - МОЯ АСТРАХАНЬ.» </vt:lpstr>
      <vt:lpstr>Презентация проекта «Моя малая Родина» Петрова Людмила</vt:lpstr>
      <vt:lpstr>Из проекта Макарова Сергея: Мой город, ты мне с каждым днем дороже Такого в целом мире не сыскать! Ведь ты столица Нижнего Поволжья. Здесь родились мои отец и мать. </vt:lpstr>
      <vt:lpstr>Презентация проекта «Моя малая Родина»  Макаров Сергей</vt:lpstr>
      <vt:lpstr>Презентация проекта «Моя малая Родина» Дусембаев Карим</vt:lpstr>
      <vt:lpstr>Ты, Астрахань, живешь, соединяя В себе народы, страны и века И много тайн о прошлом зная, Стремится к Каспию река. </vt:lpstr>
      <vt:lpstr>Презентация проекта «Моя малая Родина» Фомина Екатерина</vt:lpstr>
      <vt:lpstr>Златые купола, кремля колокола,  Слышны из сердца города до дальнего села,  И звуками полна, несёт их вдаль волна  И в этом вся ты Астрахань, родимая земля. За столетья тебя не сломили ни пушки, ни стрелы,  И не смог тебя враг полонить даже жизни ценой,  Колокольными звонами вольное сердце летело,  Силой русского духа над нашей святою землёй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«Моя малая Родина»</dc:title>
  <dc:creator>Хлямина Сажида</dc:creator>
  <cp:lastModifiedBy>Хлямина Сажида</cp:lastModifiedBy>
  <cp:revision>5</cp:revision>
  <dcterms:created xsi:type="dcterms:W3CDTF">2014-11-15T10:50:47Z</dcterms:created>
  <dcterms:modified xsi:type="dcterms:W3CDTF">2014-11-15T11:27:07Z</dcterms:modified>
</cp:coreProperties>
</file>