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9" r:id="rId3"/>
    <p:sldId id="260" r:id="rId4"/>
    <p:sldId id="261" r:id="rId5"/>
    <p:sldId id="258" r:id="rId6"/>
    <p:sldId id="262" r:id="rId7"/>
    <p:sldId id="263" r:id="rId8"/>
    <p:sldId id="256" r:id="rId9"/>
    <p:sldId id="272" r:id="rId10"/>
    <p:sldId id="264" r:id="rId11"/>
    <p:sldId id="257" r:id="rId12"/>
    <p:sldId id="266" r:id="rId13"/>
    <p:sldId id="267" r:id="rId14"/>
    <p:sldId id="276" r:id="rId15"/>
    <p:sldId id="280" r:id="rId16"/>
    <p:sldId id="281" r:id="rId17"/>
    <p:sldId id="269" r:id="rId18"/>
    <p:sldId id="270" r:id="rId19"/>
    <p:sldId id="268" r:id="rId20"/>
    <p:sldId id="277" r:id="rId21"/>
    <p:sldId id="279" r:id="rId22"/>
    <p:sldId id="274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38" autoAdjust="0"/>
  </p:normalViewPr>
  <p:slideViewPr>
    <p:cSldViewPr>
      <p:cViewPr>
        <p:scale>
          <a:sx n="60" d="100"/>
          <a:sy n="60" d="100"/>
        </p:scale>
        <p:origin x="-1128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Detskie-pesni-Pesnya-Parovozika-iz-Romashkino(muzofon.com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47248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400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1400" dirty="0" smtClean="0"/>
              <a:t>Нерчинский район, Забайкальский край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dirty="0" smtClean="0"/>
              <a:t>Презентация к игре по математике </a:t>
            </a:r>
          </a:p>
          <a:p>
            <a:pPr algn="ctr">
              <a:buNone/>
            </a:pPr>
            <a:r>
              <a:rPr lang="ru-RU" dirty="0" smtClean="0"/>
              <a:t>Путешествие в страну «</a:t>
            </a:r>
            <a:r>
              <a:rPr lang="ru-RU" dirty="0" err="1" smtClean="0"/>
              <a:t>Занимайкино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3 </a:t>
            </a:r>
            <a:r>
              <a:rPr lang="ru-RU" dirty="0" smtClean="0"/>
              <a:t>класс </a:t>
            </a:r>
            <a:endParaRPr lang="ru-RU" sz="11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800" dirty="0" smtClean="0"/>
              <a:t>Автор </a:t>
            </a:r>
            <a:r>
              <a:rPr lang="ru-RU" sz="1800" dirty="0" smtClean="0"/>
              <a:t>презентации: учитель </a:t>
            </a:r>
            <a:r>
              <a:rPr lang="ru-RU" sz="1800" dirty="0" smtClean="0"/>
              <a:t>начальных классов 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Хаустова </a:t>
            </a:r>
            <a:r>
              <a:rPr lang="ru-RU" sz="1800" dirty="0" smtClean="0"/>
              <a:t>Татьяна Александровна</a:t>
            </a:r>
          </a:p>
          <a:p>
            <a:pPr algn="ctr">
              <a:buNone/>
            </a:pPr>
            <a:r>
              <a:rPr lang="ru-RU" sz="1800" dirty="0" smtClean="0"/>
              <a:t>2014 </a:t>
            </a:r>
            <a:r>
              <a:rPr lang="ru-RU" sz="1800" dirty="0" smtClean="0"/>
              <a:t>год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0" name="Picture 4" descr="Книжка-игрушка, Три поросенка, Книжка-игрушка Три поросенка, Три порос. - 23 Января 2014 - Blog - Users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651172" cy="6286520"/>
          </a:xfrm>
          <a:prstGeom prst="rect">
            <a:avLst/>
          </a:prstGeom>
          <a:noFill/>
        </p:spPr>
      </p:pic>
      <p:pic>
        <p:nvPicPr>
          <p:cNvPr id="19462" name="Picture 6" descr="Пазл B-25084 Стелла плюс - Стелла плю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591" y="357166"/>
            <a:ext cx="9008410" cy="6215106"/>
          </a:xfrm>
          <a:prstGeom prst="rect">
            <a:avLst/>
          </a:prstGeom>
          <a:noFill/>
        </p:spPr>
      </p:pic>
      <p:pic>
        <p:nvPicPr>
          <p:cNvPr id="19464" name="Picture 8" descr="Ассоциации в картинках - Флэш игры и фотоприколы, Истории и 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225" y="0"/>
            <a:ext cx="9174225" cy="7181206"/>
          </a:xfrm>
          <a:prstGeom prst="rect">
            <a:avLst/>
          </a:prstGeom>
          <a:noFill/>
        </p:spPr>
      </p:pic>
      <p:pic>
        <p:nvPicPr>
          <p:cNvPr id="19466" name="Picture 10" descr="Двенадцать месяцев (1956 / DVDRip / полная реставрация) &quot; Скачать новые фильмы, музыку, софт и многое другое, смотреть популяр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60841" cy="6858000"/>
          </a:xfrm>
          <a:prstGeom prst="rect">
            <a:avLst/>
          </a:prstGeom>
          <a:noFill/>
        </p:spPr>
      </p:pic>
      <p:pic>
        <p:nvPicPr>
          <p:cNvPr id="19468" name="Picture 12" descr="Волк и семеро козлят (1957)/DVDRip/Rus (AVI/MPEG4/3GP) из категории &quot;Мультфильмы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9" y="267868"/>
            <a:ext cx="8786842" cy="6590132"/>
          </a:xfrm>
          <a:prstGeom prst="rect">
            <a:avLst/>
          </a:prstGeom>
          <a:noFill/>
        </p:spPr>
      </p:pic>
      <p:pic>
        <p:nvPicPr>
          <p:cNvPr id="19470" name="Picture 14" descr="Как нарисовать сказку о мертвой царевне Учитесь рисоват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508" y="0"/>
            <a:ext cx="8735492" cy="6858000"/>
          </a:xfrm>
          <a:prstGeom prst="rect">
            <a:avLst/>
          </a:prstGeom>
          <a:noFill/>
        </p:spPr>
      </p:pic>
      <p:pic>
        <p:nvPicPr>
          <p:cNvPr id="19472" name="Picture 16" descr="Полуголая Белоснежка, малиновый эль, и Walt Disney СПЛЕТНИ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357166"/>
            <a:ext cx="9331988" cy="6215106"/>
          </a:xfrm>
          <a:prstGeom prst="rect">
            <a:avLst/>
          </a:prstGeom>
          <a:noFill/>
        </p:spPr>
      </p:pic>
      <p:pic>
        <p:nvPicPr>
          <p:cNvPr id="19474" name="Picture 18" descr="LifeGame: Калифорния Просмотр темы - Игра Хочу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181811"/>
            <a:ext cx="8001055" cy="6676189"/>
          </a:xfrm>
          <a:prstGeom prst="rect">
            <a:avLst/>
          </a:prstGeom>
          <a:noFill/>
        </p:spPr>
      </p:pic>
      <p:pic>
        <p:nvPicPr>
          <p:cNvPr id="19476" name="Picture 20" descr="Пятеро из одного стручка аудиокнига - Сайт который поможет найти друг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195379"/>
            <a:ext cx="9398539" cy="5662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Малая Дальневосточная железная дорога - КГКОУ Детский дом 2 город Хабаров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76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Здоровейск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-7072394" y="3857628"/>
            <a:ext cx="12215813" cy="1838325"/>
            <a:chOff x="-5693" y="2976"/>
            <a:chExt cx="7736" cy="1248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9" name="Oval 2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8" name="Picture 25" descr="поезд-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Detskie-pesni-Pesnya-Parovozika-iz-Romashkino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307181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1.0059 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7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b="1" dirty="0" smtClean="0"/>
              <a:t>Математические» </a:t>
            </a:r>
            <a:br>
              <a:rPr lang="ru-RU" b="1" dirty="0" smtClean="0"/>
            </a:br>
            <a:r>
              <a:rPr lang="ru-RU" b="1" dirty="0" smtClean="0"/>
              <a:t>пословицы и фразеологизмы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ru-RU" dirty="0" smtClean="0"/>
              <a:t>У него  семь пятниц на неделе.</a:t>
            </a:r>
          </a:p>
          <a:p>
            <a:r>
              <a:rPr lang="ru-RU" dirty="0" smtClean="0"/>
              <a:t> Семь раз отмерь, один раз отрежь.</a:t>
            </a:r>
          </a:p>
          <a:p>
            <a:r>
              <a:rPr lang="ru-RU" dirty="0" smtClean="0"/>
              <a:t>За  двумя зайцами погонишься - ни одного не поймаешь.</a:t>
            </a:r>
          </a:p>
          <a:p>
            <a:r>
              <a:rPr lang="ru-RU" dirty="0" smtClean="0"/>
              <a:t>Два сапога – пара.</a:t>
            </a:r>
          </a:p>
          <a:p>
            <a:r>
              <a:rPr lang="ru-RU" dirty="0" smtClean="0"/>
              <a:t>Семеро одного не ждут.</a:t>
            </a:r>
          </a:p>
          <a:p>
            <a:endParaRPr lang="ru-RU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-8929688" y="4714875"/>
            <a:ext cx="12215813" cy="1838325"/>
            <a:chOff x="-5693" y="2976"/>
            <a:chExt cx="7736" cy="1248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9" name="Oval 2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8" name="Picture 25" descr="поезд-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Прямоугольник 17"/>
          <p:cNvSpPr/>
          <p:nvPr/>
        </p:nvSpPr>
        <p:spPr>
          <a:xfrm>
            <a:off x="2214546" y="1571612"/>
            <a:ext cx="85725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2714620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3714752"/>
            <a:ext cx="85725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28662" y="4286256"/>
            <a:ext cx="128588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2071678"/>
            <a:ext cx="92869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2143116"/>
            <a:ext cx="85725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1.0059 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Фотографии Детская железная дорога 10.06.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500090"/>
            <a:ext cx="9810787" cy="7358090"/>
          </a:xfrm>
          <a:prstGeom prst="rect">
            <a:avLst/>
          </a:prstGeom>
          <a:noFill/>
        </p:spPr>
      </p:pic>
      <p:pic>
        <p:nvPicPr>
          <p:cNvPr id="18" name="Picture 2" descr="http://www.litsnab.ru/wp-content/uploads/2012/11/lomonoso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-8929688" y="4714875"/>
            <a:ext cx="12215813" cy="1838325"/>
            <a:chOff x="-5693" y="2976"/>
            <a:chExt cx="7736" cy="1248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9" name="Oval 2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8" name="Picture 25" descr="поезд-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000496" y="1785926"/>
            <a:ext cx="51435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«Математику уже затем учить надо, что она ум в порядок приводит».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1000108"/>
            <a:ext cx="2928926" cy="10001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«</a:t>
            </a:r>
            <a:r>
              <a:rPr lang="ru-RU" sz="3600" b="1" dirty="0" err="1" smtClean="0">
                <a:solidFill>
                  <a:srgbClr val="00B050"/>
                </a:solidFill>
              </a:rPr>
              <a:t>Смекалкино</a:t>
            </a:r>
            <a:r>
              <a:rPr lang="ru-RU" sz="3600" b="1" dirty="0" smtClean="0">
                <a:solidFill>
                  <a:srgbClr val="00B050"/>
                </a:solidFill>
              </a:rPr>
              <a:t>»</a:t>
            </a:r>
            <a:endParaRPr lang="ru-RU" sz="3600" dirty="0" smtClean="0">
              <a:solidFill>
                <a:srgbClr val="00B05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1.0059 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- смекалки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Как в комнате расставить 5 стульев, чтобы у каждой из четырёх стен стояло по 2 стула.</a:t>
            </a:r>
          </a:p>
          <a:p>
            <a:r>
              <a:rPr lang="ru-RU" dirty="0" smtClean="0"/>
              <a:t>Четверо играли в домино 2 часа. Сколько  часов играл каждый? </a:t>
            </a:r>
          </a:p>
          <a:p>
            <a:r>
              <a:rPr lang="ru-RU" dirty="0" smtClean="0"/>
              <a:t>На грядке сидело 6 воробьёв. Кот Васька подкрался и схватил одного воробья. Сколько воробьёв осталось сидеть на грядке?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r>
              <a:rPr lang="ru-RU" dirty="0" smtClean="0"/>
              <a:t>Шла старуха в Москву. Ей навстречу 3 старика. Сколько человек шло в Москву?</a:t>
            </a:r>
          </a:p>
          <a:p>
            <a:r>
              <a:rPr lang="ru-RU" dirty="0" smtClean="0"/>
              <a:t> На одной ноге петух весит 3 кг. А сколько он весит на двух ногах? </a:t>
            </a:r>
          </a:p>
          <a:p>
            <a:r>
              <a:rPr lang="ru-RU" dirty="0" smtClean="0"/>
              <a:t>Стоит в поле дуб. На дубе 3 ветки, на каждой ветке по 3 яблока. Сколько всего яблок? </a:t>
            </a:r>
          </a:p>
          <a:p>
            <a:r>
              <a:rPr lang="ru-RU" dirty="0" smtClean="0"/>
              <a:t>Тройка лошадей пробежала 30 км. По сколько километров пробежала каждая лошадь?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/>
          <a:lstStyle/>
          <a:p>
            <a:r>
              <a:rPr lang="ru-RU" dirty="0" smtClean="0"/>
              <a:t>Что  легче: килограмм ваты или килограмм железа? </a:t>
            </a:r>
          </a:p>
          <a:p>
            <a:r>
              <a:rPr lang="ru-RU" dirty="0" smtClean="0"/>
              <a:t>Несла женщина в корзине 100 яиц, а дно упало. Сколько яиц осталось? </a:t>
            </a:r>
          </a:p>
          <a:p>
            <a:r>
              <a:rPr lang="ru-RU" dirty="0" smtClean="0"/>
              <a:t>Росло 4 берёзы. На каждой берёзе по 4 ветки. На каждой большой ветке по 4 маленькие. На каждой маленькой ветке по 4 шишки. Сколько всего шишек?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Изображение - железная дорога, паровоз, бостон, город. Города мира Фабрика картинок - PicsFab.com. Обои для рабочего ст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im5-tub-ru.yandex.net/i?id=34858698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786063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«Арифметическая»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554163"/>
            <a:ext cx="5634046" cy="31607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                            </a:t>
            </a:r>
            <a:r>
              <a:rPr lang="ru-RU" sz="4700" dirty="0" smtClean="0">
                <a:solidFill>
                  <a:schemeClr val="bg1"/>
                </a:solidFill>
              </a:rPr>
              <a:t>«</a:t>
            </a:r>
            <a:r>
              <a:rPr lang="ru-RU" sz="4800" b="1" dirty="0" smtClean="0">
                <a:solidFill>
                  <a:schemeClr val="bg1"/>
                </a:solidFill>
              </a:rPr>
              <a:t>Арифметика- царица                                  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математики»                                    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Карл Фридрих Гаусс.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-8929688" y="4714875"/>
            <a:ext cx="12215813" cy="1838325"/>
            <a:chOff x="-5693" y="2976"/>
            <a:chExt cx="7736" cy="1248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10" name="Oval 2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Oval 2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9" name="Picture 25" descr="поезд-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1.0059 0.0027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071546"/>
            <a:ext cx="4071966" cy="4525963"/>
          </a:xfrm>
        </p:spPr>
        <p:txBody>
          <a:bodyPr/>
          <a:lstStyle/>
          <a:p>
            <a:pPr>
              <a:buNone/>
            </a:pPr>
            <a:r>
              <a:rPr lang="ru-RU" sz="7200" dirty="0" smtClean="0"/>
              <a:t>2222=8</a:t>
            </a:r>
          </a:p>
          <a:p>
            <a:pPr>
              <a:buNone/>
            </a:pPr>
            <a:r>
              <a:rPr lang="ru-RU" sz="7200" dirty="0" smtClean="0"/>
              <a:t>2222=44 </a:t>
            </a:r>
            <a:r>
              <a:rPr lang="ru-RU" sz="6600" dirty="0" smtClean="0"/>
              <a:t>     </a:t>
            </a:r>
            <a:r>
              <a:rPr lang="ru-RU" dirty="0" smtClean="0"/>
              <a:t>                    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Уничтоженная детская железная дорога в Баку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414" y="-142391"/>
            <a:ext cx="9344414" cy="700039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-8929688" y="4714875"/>
            <a:ext cx="12215813" cy="1838325"/>
            <a:chOff x="-5693" y="2976"/>
            <a:chExt cx="7736" cy="1248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9" name="Oval 2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8" name="Picture 25" descr="поезд-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214546" y="500042"/>
            <a:ext cx="8686800" cy="838200"/>
          </a:xfrm>
        </p:spPr>
        <p:txBody>
          <a:bodyPr/>
          <a:lstStyle/>
          <a:p>
            <a:r>
              <a:rPr lang="ru-RU" b="1" dirty="0" smtClean="0"/>
              <a:t>«Внимательная»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1.0059 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город «</a:t>
            </a:r>
            <a:r>
              <a:rPr lang="ru-RU" dirty="0" err="1" smtClean="0"/>
              <a:t>Занимайнино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Сотрудники Кузбасской транспортной полиции приняли участие в открытии летнего сезона Детской железной дорог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1144296" cy="5709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от начальника станции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автобусе ехали 25 человек. </a:t>
            </a:r>
            <a:br>
              <a:rPr lang="ru-RU" dirty="0" smtClean="0"/>
            </a:br>
            <a:r>
              <a:rPr lang="ru-RU" dirty="0" smtClean="0"/>
              <a:t>На первой остановке вышли 7 человек, зашли 4 человека.</a:t>
            </a:r>
            <a:br>
              <a:rPr lang="ru-RU" dirty="0" smtClean="0"/>
            </a:br>
            <a:r>
              <a:rPr lang="ru-RU" dirty="0" smtClean="0"/>
              <a:t>На следующей остановке вышли 12 человек, зашли 5 человек.</a:t>
            </a:r>
            <a:br>
              <a:rPr lang="ru-RU" dirty="0" smtClean="0"/>
            </a:br>
            <a:r>
              <a:rPr lang="ru-RU" dirty="0" smtClean="0"/>
              <a:t>На следующей остановке вышли 8 человек, зашли 6 человек.</a:t>
            </a:r>
            <a:br>
              <a:rPr lang="ru-RU" dirty="0" smtClean="0"/>
            </a:br>
            <a:r>
              <a:rPr lang="ru-RU" dirty="0" smtClean="0"/>
              <a:t>На следующей остановке вышли 2 человека, зашли 16 человек.</a:t>
            </a:r>
            <a:br>
              <a:rPr lang="ru-RU" dirty="0" smtClean="0"/>
            </a:br>
            <a:r>
              <a:rPr lang="ru-RU" dirty="0" smtClean="0"/>
              <a:t>На следующей остановке вышли 5 человек. Сколько было остановок?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 речке летали 12 стрекоз.</a:t>
            </a:r>
            <a:br>
              <a:rPr lang="ru-RU" sz="3600" dirty="0" smtClean="0"/>
            </a:br>
            <a:r>
              <a:rPr lang="ru-RU" sz="3600" dirty="0" smtClean="0"/>
              <a:t>Явились 2 друга и рыжий Барбос.</a:t>
            </a:r>
            <a:br>
              <a:rPr lang="ru-RU" sz="3600" dirty="0" smtClean="0"/>
            </a:br>
            <a:r>
              <a:rPr lang="ru-RU" sz="3600" dirty="0" smtClean="0"/>
              <a:t>Они так плескались, они так галдели, </a:t>
            </a:r>
            <a:br>
              <a:rPr lang="ru-RU" sz="3600" dirty="0" smtClean="0"/>
            </a:br>
            <a:r>
              <a:rPr lang="ru-RU" sz="3600" dirty="0" smtClean="0"/>
              <a:t>Что 8 стрекоз поскорей улетели.</a:t>
            </a:r>
            <a:br>
              <a:rPr lang="ru-RU" sz="3600" dirty="0" smtClean="0"/>
            </a:br>
            <a:r>
              <a:rPr lang="ru-RU" sz="3600" dirty="0" smtClean="0"/>
              <a:t>Остались на речке только стрекозы,</a:t>
            </a:r>
            <a:br>
              <a:rPr lang="ru-RU" sz="3600" dirty="0" smtClean="0"/>
            </a:br>
            <a:r>
              <a:rPr lang="ru-RU" sz="3600" dirty="0" smtClean="0"/>
              <a:t>Кому не страшны ребятня и барбосы.</a:t>
            </a:r>
            <a:br>
              <a:rPr lang="ru-RU" sz="3600" dirty="0" smtClean="0"/>
            </a:br>
            <a:r>
              <a:rPr lang="ru-RU" sz="3600" dirty="0" smtClean="0"/>
              <a:t>Но вот что моя голова позабыла:</a:t>
            </a:r>
            <a:br>
              <a:rPr lang="ru-RU" sz="3600" dirty="0" smtClean="0"/>
            </a:br>
            <a:r>
              <a:rPr lang="ru-RU" sz="3600" dirty="0" smtClean="0"/>
              <a:t>Скажите, пожалуйста, сколько их было?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четы речных Медуз был всегда отменный вкус, </a:t>
            </a:r>
            <a:br>
              <a:rPr lang="ru-RU" dirty="0" smtClean="0"/>
            </a:br>
            <a:r>
              <a:rPr lang="ru-RU" dirty="0" smtClean="0"/>
              <a:t>И они гостей позвали, чтоб попробовать арбуз.</a:t>
            </a:r>
            <a:br>
              <a:rPr lang="ru-RU" dirty="0" smtClean="0"/>
            </a:br>
            <a:r>
              <a:rPr lang="ru-RU" dirty="0" smtClean="0"/>
              <a:t>На обед пришел Тритон, и Морской знакомый Слон - </a:t>
            </a:r>
            <a:br>
              <a:rPr lang="ru-RU" dirty="0" smtClean="0"/>
            </a:br>
            <a:r>
              <a:rPr lang="ru-RU" dirty="0" smtClean="0"/>
              <a:t>Ел арбуз ножом и вилкой, был любезен и умен.</a:t>
            </a:r>
            <a:br>
              <a:rPr lang="ru-RU" dirty="0" smtClean="0"/>
            </a:br>
            <a:r>
              <a:rPr lang="ru-RU" dirty="0" smtClean="0"/>
              <a:t>А потом зашел Варан. Лег на кожаный диван.</a:t>
            </a:r>
            <a:br>
              <a:rPr lang="ru-RU" dirty="0" smtClean="0"/>
            </a:br>
            <a:r>
              <a:rPr lang="ru-RU" dirty="0" smtClean="0"/>
              <a:t>Одиноким молчуном просидел весь вечер Сом.</a:t>
            </a:r>
            <a:br>
              <a:rPr lang="ru-RU" dirty="0" smtClean="0"/>
            </a:br>
            <a:r>
              <a:rPr lang="ru-RU" dirty="0" smtClean="0"/>
              <a:t>И Бермудский крокодил тоже в гости заходил.</a:t>
            </a:r>
            <a:br>
              <a:rPr lang="ru-RU" dirty="0" smtClean="0"/>
            </a:br>
            <a:r>
              <a:rPr lang="ru-RU" dirty="0" smtClean="0"/>
              <a:t>Славно было у Медуз! Съели гости весь арбуз!</a:t>
            </a:r>
            <a:br>
              <a:rPr lang="ru-RU" dirty="0" smtClean="0"/>
            </a:br>
            <a:r>
              <a:rPr lang="ru-RU" dirty="0" smtClean="0"/>
              <a:t>Вопрос: Сколько гостей пришло к Медузам?  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714356"/>
            <a:ext cx="835824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Продавал Трофим на рынке топоры, ковры и крынки,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Грабли, ведра и рубанки, огурцов соленых банки,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кастрюльки, и корзинки, даже детские машинки.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Продавал Трофим на рынке.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прилавка все толпились, покупали, не скупились.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хвалили, млад и стар и Трофима, и товар.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Вопрос: Сосчитайте, сколько видов разных товаров продавал Трофим на трынке?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Презентация на тёму сказки - Большой архив учеб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0" y="0"/>
            <a:ext cx="8715404" cy="1643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Город  «</a:t>
            </a:r>
            <a:r>
              <a:rPr lang="ru-RU" sz="4000" dirty="0" err="1" smtClean="0">
                <a:solidFill>
                  <a:srgbClr val="002060"/>
                </a:solidFill>
              </a:rPr>
              <a:t>Занимайкино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путешествие.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Часы настенные Sweet Time Сказочный го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715148" cy="6715148"/>
          </a:xfrm>
          <a:prstGeom prst="rect">
            <a:avLst/>
          </a:prstGeom>
          <a:noFill/>
        </p:spPr>
      </p:pic>
      <p:sp>
        <p:nvSpPr>
          <p:cNvPr id="5" name="Стрелка вверх 4"/>
          <p:cNvSpPr/>
          <p:nvPr/>
        </p:nvSpPr>
        <p:spPr>
          <a:xfrm rot="1864504">
            <a:off x="5211293" y="1314824"/>
            <a:ext cx="484632" cy="2335038"/>
          </a:xfrm>
          <a:prstGeom prst="upArrow">
            <a:avLst>
              <a:gd name="adj1" fmla="val 50000"/>
              <a:gd name="adj2" fmla="val 50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4714876" y="1643050"/>
            <a:ext cx="484632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Настольная игра Магистрали Европы (Trans Europa) Купить настольные игры. Игровед: Москва, Пит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71486"/>
            <a:ext cx="10394230" cy="6929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838200"/>
          </a:xfrm>
        </p:spPr>
        <p:txBody>
          <a:bodyPr>
            <a:noAutofit/>
          </a:bodyPr>
          <a:lstStyle/>
          <a:p>
            <a:pPr algn="just"/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      «</a:t>
            </a:r>
            <a:r>
              <a:rPr lang="ru-RU" sz="6000" dirty="0" err="1" smtClean="0">
                <a:solidFill>
                  <a:schemeClr val="tx1"/>
                </a:solidFill>
              </a:rPr>
              <a:t>Занимайкино</a:t>
            </a:r>
            <a:r>
              <a:rPr lang="ru-RU" sz="6000" dirty="0" smtClean="0">
                <a:solidFill>
                  <a:schemeClr val="tx1"/>
                </a:solidFill>
              </a:rPr>
              <a:t>»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Знаменка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Вести себя спокойно.</a:t>
            </a:r>
          </a:p>
          <a:p>
            <a:pPr lvl="0"/>
            <a:r>
              <a:rPr lang="ru-RU" dirty="0" smtClean="0"/>
              <a:t>Не выкрикивать.</a:t>
            </a:r>
          </a:p>
          <a:p>
            <a:pPr lvl="0"/>
            <a:r>
              <a:rPr lang="ru-RU" dirty="0" smtClean="0"/>
              <a:t>Быть терпеливыми.</a:t>
            </a:r>
          </a:p>
          <a:p>
            <a:pPr lvl="0"/>
            <a:r>
              <a:rPr lang="ru-RU" dirty="0" smtClean="0"/>
              <a:t>Не говорить всем сразу.</a:t>
            </a:r>
          </a:p>
          <a:p>
            <a:pPr lvl="0"/>
            <a:r>
              <a:rPr lang="ru-RU" dirty="0" smtClean="0"/>
              <a:t>Нужно слушать и понимать друг друга.</a:t>
            </a:r>
          </a:p>
          <a:p>
            <a:pPr lvl="0"/>
            <a:r>
              <a:rPr lang="ru-RU" dirty="0" smtClean="0"/>
              <a:t>Своевременно выполнять задание: следить за временем, доводить начатое дело до конца.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род Сим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9753600" cy="7786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643050"/>
            <a:ext cx="418623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Числоград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786974" cy="175736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6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«Миром управляют числа»</a:t>
            </a:r>
            <a:endParaRPr lang="ru-RU" sz="6000" dirty="0">
              <a:solidFill>
                <a:schemeClr val="bg1"/>
              </a:solidFill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-8929688" y="4714875"/>
            <a:ext cx="12215813" cy="1838325"/>
            <a:chOff x="-5693" y="2976"/>
            <a:chExt cx="7736" cy="1248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9" name="Oval 2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8" name="Picture 25" descr="поезд-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 descr="http://do.gendocs.ru/pars_docs/tw_refs/360/359615/359615_html_m1355bff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28652"/>
            <a:ext cx="3429000" cy="3959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1.0059 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4272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dirty="0" smtClean="0"/>
              <a:t>  </a:t>
            </a:r>
            <a:r>
              <a:rPr lang="ru-RU" sz="5400" dirty="0" smtClean="0"/>
              <a:t>У дорожки стоит смородина. Потри её листок. Почувствуй густой аромат. Осторожно подними нижнюю ветку. Смотри! Там сороконожка. </a:t>
            </a:r>
            <a:endParaRPr lang="ru-RU" sz="5400" dirty="0"/>
          </a:p>
        </p:txBody>
      </p:sp>
      <p:sp>
        <p:nvSpPr>
          <p:cNvPr id="7" name="Овал 6"/>
          <p:cNvSpPr/>
          <p:nvPr/>
        </p:nvSpPr>
        <p:spPr>
          <a:xfrm>
            <a:off x="5500694" y="785794"/>
            <a:ext cx="107157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71736" y="5214950"/>
            <a:ext cx="185738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71802" y="1500174"/>
            <a:ext cx="150019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4876" y="3000372"/>
            <a:ext cx="107157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4" y="4500570"/>
            <a:ext cx="107157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71604" y="2285992"/>
            <a:ext cx="107157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57884" y="1500174"/>
            <a:ext cx="121444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43768" y="2285992"/>
            <a:ext cx="107157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Город - праздник Anaheim, Калифорния, США \ Диснейленд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-285776"/>
            <a:ext cx="12192000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857364"/>
            <a:ext cx="8686800" cy="838200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C00000"/>
                </a:solidFill>
              </a:rPr>
              <a:t>«Фокус-покус»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429132"/>
            <a:ext cx="5695960" cy="1650993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-8929688" y="4714875"/>
            <a:ext cx="12215813" cy="1838325"/>
            <a:chOff x="-5693" y="2976"/>
            <a:chExt cx="7736" cy="1248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9" name="Oval 2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8" name="Picture 25" descr="поезд-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1.0059 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Гайдаенко Еле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Эксперт - сеть магазинов бытовой техники в Кирове, Интернет магаз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79" y="1"/>
            <a:ext cx="9149379" cy="6858000"/>
          </a:xfrm>
          <a:prstGeom prst="rect">
            <a:avLst/>
          </a:prstGeom>
          <a:noFill/>
        </p:spPr>
      </p:pic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-8929688" y="4714875"/>
            <a:ext cx="12215813" cy="1838325"/>
            <a:chOff x="-5693" y="2976"/>
            <a:chExt cx="7736" cy="1248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-1900" y="3226"/>
              <a:ext cx="1793" cy="998"/>
              <a:chOff x="3061" y="3022"/>
              <a:chExt cx="636" cy="409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-5691" y="3226"/>
              <a:ext cx="1793" cy="998"/>
              <a:chOff x="884" y="3067"/>
              <a:chExt cx="636" cy="409"/>
            </a:xfrm>
          </p:grpSpPr>
          <p:sp>
            <p:nvSpPr>
              <p:cNvPr id="10" name="Oval 2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" name="Oval 2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38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9" name="Picture 25" descr="поезд-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4877896" y="1714488"/>
            <a:ext cx="4266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«Фольклорная» 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1.0059 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528</TotalTime>
  <Words>310</Words>
  <PresentationFormat>Экран (4:3)</PresentationFormat>
  <Paragraphs>64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Путешествие в город «Занимайнино»</vt:lpstr>
      <vt:lpstr>        «Занимайкино»  Знаменка</vt:lpstr>
      <vt:lpstr>Правила поведения</vt:lpstr>
      <vt:lpstr>«Числоград»</vt:lpstr>
      <vt:lpstr>Слайд 6</vt:lpstr>
      <vt:lpstr>«Фокус-покус» </vt:lpstr>
      <vt:lpstr>Слайд 8</vt:lpstr>
      <vt:lpstr>Слайд 9</vt:lpstr>
      <vt:lpstr>Слайд 10</vt:lpstr>
      <vt:lpstr>Здоровейск </vt:lpstr>
      <vt:lpstr>«Математические»  пословицы и фразеологизмы</vt:lpstr>
      <vt:lpstr>Слайд 13</vt:lpstr>
      <vt:lpstr>Задачи - смекалки</vt:lpstr>
      <vt:lpstr>Слайд 15</vt:lpstr>
      <vt:lpstr>Слайд 16</vt:lpstr>
      <vt:lpstr>«Арифметическая» </vt:lpstr>
      <vt:lpstr>Слайд 18</vt:lpstr>
      <vt:lpstr>«Внимательная» </vt:lpstr>
      <vt:lpstr>Задачи от начальника станции</vt:lpstr>
      <vt:lpstr>Слайд 21</vt:lpstr>
      <vt:lpstr>Слайд 22</vt:lpstr>
      <vt:lpstr>Спасибо за путешествие.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60</cp:revision>
  <dcterms:created xsi:type="dcterms:W3CDTF">2014-10-01T11:40:16Z</dcterms:created>
  <dcterms:modified xsi:type="dcterms:W3CDTF">2014-11-15T10:51:40Z</dcterms:modified>
</cp:coreProperties>
</file>