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7" r:id="rId2"/>
    <p:sldId id="256" r:id="rId3"/>
    <p:sldId id="269" r:id="rId4"/>
    <p:sldId id="265" r:id="rId5"/>
    <p:sldId id="266" r:id="rId6"/>
    <p:sldId id="267" r:id="rId7"/>
    <p:sldId id="268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73" r:id="rId20"/>
    <p:sldId id="282" r:id="rId21"/>
    <p:sldId id="283" r:id="rId22"/>
    <p:sldId id="285" r:id="rId23"/>
    <p:sldId id="291" r:id="rId24"/>
    <p:sldId id="292" r:id="rId25"/>
    <p:sldId id="286" r:id="rId26"/>
    <p:sldId id="293" r:id="rId27"/>
    <p:sldId id="287" r:id="rId28"/>
    <p:sldId id="294" r:id="rId29"/>
    <p:sldId id="295" r:id="rId30"/>
    <p:sldId id="296" r:id="rId31"/>
    <p:sldId id="289" r:id="rId32"/>
    <p:sldId id="290" r:id="rId33"/>
    <p:sldId id="297" r:id="rId34"/>
    <p:sldId id="288" r:id="rId35"/>
    <p:sldId id="299" r:id="rId36"/>
    <p:sldId id="300" r:id="rId37"/>
    <p:sldId id="302" r:id="rId38"/>
    <p:sldId id="26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5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69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0353B-F657-47BC-B24D-EE18B29F8931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96736-2B6C-4944-A22D-62880CF20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6736-2B6C-4944-A22D-62880CF20158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38.xml"/><Relationship Id="rId3" Type="http://schemas.openxmlformats.org/officeDocument/2006/relationships/slide" Target="slide4.xml"/><Relationship Id="rId7" Type="http://schemas.openxmlformats.org/officeDocument/2006/relationships/slide" Target="slide19.xml"/><Relationship Id="rId12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37.xml"/><Relationship Id="rId5" Type="http://schemas.openxmlformats.org/officeDocument/2006/relationships/image" Target="../media/image6.jpeg"/><Relationship Id="rId10" Type="http://schemas.openxmlformats.org/officeDocument/2006/relationships/slide" Target="slide22.xml"/><Relationship Id="rId4" Type="http://schemas.openxmlformats.org/officeDocument/2006/relationships/image" Target="../media/image5.jpeg"/><Relationship Id="rId9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18"/>
            <a:ext cx="8339166" cy="54372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Муниципальное бюджетное общеобразовательное учреждение </a:t>
            </a:r>
          </a:p>
          <a:p>
            <a:pPr algn="ctr">
              <a:buNone/>
            </a:pPr>
            <a:r>
              <a:rPr lang="ru-RU" sz="2000" dirty="0" smtClean="0"/>
              <a:t>«Средняя общеобразовательная казачья кадетская школа с. Знаменка»</a:t>
            </a:r>
          </a:p>
          <a:p>
            <a:pPr algn="ctr">
              <a:buNone/>
            </a:pPr>
            <a:r>
              <a:rPr lang="ru-RU" sz="2000" dirty="0" smtClean="0"/>
              <a:t>Забайкальский край, Нерчинский район</a:t>
            </a:r>
          </a:p>
          <a:p>
            <a:pPr algn="ctr">
              <a:buNone/>
            </a:pPr>
            <a:r>
              <a:rPr lang="ru-RU" dirty="0" smtClean="0"/>
              <a:t>Презентация к игре по литературному чтению «Литературный марафон»</a:t>
            </a:r>
          </a:p>
          <a:p>
            <a:pPr algn="ctr">
              <a:buNone/>
            </a:pPr>
            <a:r>
              <a:rPr lang="ru-RU" dirty="0" smtClean="0"/>
              <a:t>2 – 4 класс</a:t>
            </a:r>
          </a:p>
          <a:p>
            <a:pPr algn="ctr">
              <a:buNone/>
            </a:pPr>
            <a:r>
              <a:rPr lang="ru-RU" dirty="0" smtClean="0"/>
              <a:t>Составила: учитель начальных классов  Хаустова  Татьяна  Александровна </a:t>
            </a:r>
          </a:p>
          <a:p>
            <a:pPr algn="ctr">
              <a:buNone/>
            </a:pPr>
            <a:r>
              <a:rPr lang="ru-RU" dirty="0" smtClean="0"/>
              <a:t>2014 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900626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smtClean="0"/>
              <a:t>Пришла девочка, глядь – братца нету! Ахнула, кинулась туда, сюда – нету! Кликала, заливалась слезами, причитывала, что плохо будет от отца и матери…»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496"/>
            <a:ext cx="8686800" cy="32226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5298" name="Picture 2" descr="http://img1.liveinternet.ru/images/attach/c/2/72/907/72907855_1301651061_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6667500" cy="481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614874"/>
          </a:xfrm>
        </p:spPr>
        <p:txBody>
          <a:bodyPr>
            <a:normAutofit/>
          </a:bodyPr>
          <a:lstStyle/>
          <a:p>
            <a:r>
              <a:rPr lang="ru-RU" dirty="0" smtClean="0"/>
              <a:t>Царь подумал-подумал – чего он дома не знает? Кажись, все знает, все ему ведомо, - и согласился. Попробовал – бороду никто не держит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143248"/>
            <a:ext cx="8686800" cy="29368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0418" name="Picture 2" descr="http://skupiknigi.ru/multimedia/books_covers/1004192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90500"/>
            <a:ext cx="512445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971932"/>
          </a:xfrm>
        </p:spPr>
        <p:txBody>
          <a:bodyPr>
            <a:normAutofit/>
          </a:bodyPr>
          <a:lstStyle/>
          <a:p>
            <a:r>
              <a:rPr lang="ru-RU" dirty="0" smtClean="0"/>
              <a:t>Мишутка и Стасик сидели в саду на скамеечке и разговаривали. Только они разговаривали не просто, как другие ребята, а рассказывали друг другу разные небылицы, будто пошли на спор, кто кого переврет.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http://www.ozedu.ru/files/p1616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642918"/>
            <a:ext cx="4250294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0075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Один  корабль обошел  вокруг  света  и  возвращался домой.  Была  тихая погода,  весь народ был на палубе. Посреди народа вертелась большая обезьяна и  забавляла всех.  Обезьяна эта  корчилась,  прыгала,  делала смешные рожи, передразнивала людей, и видно было - она знала, что ею забавляются, и оттого еще больше расходилась.</a:t>
            </a:r>
            <a:br>
              <a:rPr lang="ru-RU" sz="2700" dirty="0" smtClean="0"/>
            </a:br>
            <a:r>
              <a:rPr lang="ru-RU" sz="2700" dirty="0" smtClean="0"/>
              <a:t>     Она  подпрыгнула к  двенадцатилетнему мальчику,  сыну капитана корабля, сорвала  с  его  головы  шляпу,  надела  и  живо  взобралась на  мачту.  Все засмеялись,  а мальчик остался без шляпы и сам не знал,  смеяться ли ему или плакать.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857892"/>
            <a:ext cx="1266804" cy="222233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58370" name="Picture 2" descr="http://astersoft.net/images/1/c/tolstoj-ln-pryzhok-rasskazy-dlja-de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357850" cy="7393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071678"/>
            <a:ext cx="8686800" cy="2286016"/>
          </a:xfrm>
        </p:spPr>
        <p:txBody>
          <a:bodyPr>
            <a:noAutofit/>
          </a:bodyPr>
          <a:lstStyle/>
          <a:p>
            <a:r>
              <a:rPr lang="ru-RU" sz="2800" dirty="0" smtClean="0"/>
              <a:t>Я закрылся одеялом с головой, сделал себе домик и маленькую дырочку. И из дырочки глядел не шевелясь. Скоро я так присмотрелся, что на пароходике мне все стало отлично видно. Я долго глядел. В комнате было совсем тихо. Только часы тикали. Вдруг что-то тихонько зашуршало. Я насторожился -- шорох этот на пароходике. И вот будто дверка приоткрылась. У меня дыхание сперло. Я чуть двинулся вперед. Проклятая кровать скрипнула. Я спугнул человечка!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143512"/>
            <a:ext cx="1766870" cy="9366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7346" name="Picture 2" descr="http://www.libex.ru/dimg/2de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4786346" cy="6146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043502"/>
          </a:xfrm>
        </p:spPr>
        <p:txBody>
          <a:bodyPr>
            <a:noAutofit/>
          </a:bodyPr>
          <a:lstStyle/>
          <a:p>
            <a:r>
              <a:rPr lang="ru-RU" sz="2800" dirty="0" smtClean="0"/>
              <a:t>Другое занятие Алеши состояло в том, чтобы кормить курочек, которые жили около </a:t>
            </a:r>
            <a:r>
              <a:rPr lang="ru-RU" sz="2800" dirty="0" smtClean="0"/>
              <a:t>забора. </a:t>
            </a:r>
            <a:r>
              <a:rPr lang="ru-RU" sz="2800" dirty="0" smtClean="0"/>
              <a:t>Алеша очень коротко с ними познакомился, всех знал по имени, разнимал их драки, а забияк наказывал тем, что иногда несколько дней сряду не давал им ничего от крошек, которые всегда после обеда и ужина он собирал со скатерти. Между курами он особенно любил одну черную хохлатую, названную Чернушкою. Чернушка была к нему ласковее других; она даже иногда позволяла себя гладить, и потому Алеша лучшие кусочки приносил ей.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://www.petrovka.ua/thumbs/73081---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390363" cy="6589719"/>
          </a:xfrm>
          <a:prstGeom prst="rect">
            <a:avLst/>
          </a:prstGeom>
          <a:noFill/>
        </p:spPr>
      </p:pic>
      <p:sp>
        <p:nvSpPr>
          <p:cNvPr id="6" name="Солнце 5">
            <a:hlinkClick r:id="rId3" action="ppaction://hlinksldjump"/>
          </p:cNvPr>
          <p:cNvSpPr/>
          <p:nvPr/>
        </p:nvSpPr>
        <p:spPr>
          <a:xfrm>
            <a:off x="7572396" y="5500702"/>
            <a:ext cx="1143008" cy="107157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553480" cy="621510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1.Кто был другом Герды? </a:t>
            </a:r>
            <a:r>
              <a:rPr lang="ru-RU" i="1" dirty="0" smtClean="0"/>
              <a:t>(Кай. «Снежная королева».)</a:t>
            </a:r>
            <a:endParaRPr lang="ru-RU" dirty="0" smtClean="0"/>
          </a:p>
          <a:p>
            <a:r>
              <a:rPr lang="ru-RU" dirty="0" smtClean="0"/>
              <a:t>2.Кто произносил волшебное слово «</a:t>
            </a:r>
            <a:r>
              <a:rPr lang="ru-RU" dirty="0" err="1" smtClean="0"/>
              <a:t>мутабор</a:t>
            </a:r>
            <a:r>
              <a:rPr lang="ru-RU" dirty="0" smtClean="0"/>
              <a:t>». </a:t>
            </a:r>
            <a:r>
              <a:rPr lang="ru-RU" i="1" dirty="0" smtClean="0"/>
              <a:t>(Калиф.   «Калиф-Аист».)</a:t>
            </a:r>
            <a:endParaRPr lang="ru-RU" dirty="0" smtClean="0"/>
          </a:p>
          <a:p>
            <a:r>
              <a:rPr lang="ru-RU" dirty="0" smtClean="0"/>
              <a:t>3.В кого был заколдован красивый мальчик </a:t>
            </a:r>
            <a:r>
              <a:rPr lang="ru-RU" dirty="0" err="1" smtClean="0"/>
              <a:t>Якоб</a:t>
            </a:r>
            <a:r>
              <a:rPr lang="ru-RU" dirty="0" smtClean="0"/>
              <a:t>, герой сказки </a:t>
            </a:r>
            <a:r>
              <a:rPr lang="ru-RU" dirty="0" err="1" smtClean="0"/>
              <a:t>Гауфа</a:t>
            </a:r>
            <a:r>
              <a:rPr lang="ru-RU" dirty="0" smtClean="0"/>
              <a:t>? </a:t>
            </a:r>
            <a:r>
              <a:rPr lang="ru-RU" i="1" dirty="0" smtClean="0"/>
              <a:t>(В карлика. «Карлик Нос».)</a:t>
            </a:r>
            <a:endParaRPr lang="ru-RU" dirty="0" smtClean="0"/>
          </a:p>
          <a:p>
            <a:r>
              <a:rPr lang="ru-RU" dirty="0" smtClean="0"/>
              <a:t>4.Все они были сыновьями одной матери – старой оловянной ложки – и значит, приходились друг другу родными братьями. Они были очень красивы: ружье на плече, грудь колесом, мундир красный с синим. (</a:t>
            </a:r>
            <a:r>
              <a:rPr lang="ru-RU" i="1" dirty="0" smtClean="0"/>
              <a:t>Стойкий оловянный солдатик</a:t>
            </a:r>
            <a:r>
              <a:rPr lang="ru-RU" dirty="0" smtClean="0"/>
              <a:t>)</a:t>
            </a:r>
          </a:p>
          <a:p>
            <a:r>
              <a:rPr lang="ru-RU" dirty="0" smtClean="0"/>
              <a:t>5.«</a:t>
            </a:r>
            <a:r>
              <a:rPr lang="ru-RU" dirty="0" err="1" smtClean="0"/>
              <a:t>Карлсон</a:t>
            </a:r>
            <a:r>
              <a:rPr lang="ru-RU" dirty="0" smtClean="0"/>
              <a:t> бухнулся на кровать и, схватившись за голову, произнес: «Я самый больной в мире человек». Потребовал лекарство. Малыш дал лекарство, на что </a:t>
            </a:r>
            <a:r>
              <a:rPr lang="ru-RU" dirty="0" err="1" smtClean="0"/>
              <a:t>Карлсон</a:t>
            </a:r>
            <a:r>
              <a:rPr lang="ru-RU" dirty="0" smtClean="0"/>
              <a:t> сказал: «Друг спас жизнь друга». Какое лекарство дал Малыш?» (</a:t>
            </a:r>
            <a:r>
              <a:rPr lang="ru-RU" i="1" dirty="0" smtClean="0"/>
              <a:t>Малиновое варенье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285728"/>
            <a:ext cx="41434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1142984"/>
            <a:ext cx="385765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1928802"/>
            <a:ext cx="392909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929066"/>
            <a:ext cx="485778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5857892"/>
            <a:ext cx="385765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6143668"/>
          </a:xfrm>
        </p:spPr>
        <p:txBody>
          <a:bodyPr>
            <a:normAutofit fontScale="62500" lnSpcReduction="20000"/>
          </a:bodyPr>
          <a:lstStyle/>
          <a:p>
            <a:r>
              <a:rPr lang="ru-RU" sz="4500" dirty="0" smtClean="0"/>
              <a:t>1.На </a:t>
            </a:r>
            <a:r>
              <a:rPr lang="ru-RU" sz="4500" dirty="0" smtClean="0"/>
              <a:t>ком совершила необыкновенное путешествие из норы крота в теплые края </a:t>
            </a:r>
            <a:r>
              <a:rPr lang="ru-RU" sz="4500" dirty="0" err="1" smtClean="0"/>
              <a:t>Дюймовочка</a:t>
            </a:r>
            <a:r>
              <a:rPr lang="ru-RU" sz="4500" dirty="0" smtClean="0"/>
              <a:t>? </a:t>
            </a:r>
            <a:endParaRPr lang="ru-RU" sz="4500" dirty="0" smtClean="0"/>
          </a:p>
          <a:p>
            <a:pPr>
              <a:buNone/>
            </a:pPr>
            <a:r>
              <a:rPr lang="ru-RU" sz="4500" i="1" dirty="0" smtClean="0"/>
              <a:t> </a:t>
            </a:r>
            <a:r>
              <a:rPr lang="ru-RU" sz="4500" i="1" dirty="0" smtClean="0"/>
              <a:t>     (</a:t>
            </a:r>
            <a:r>
              <a:rPr lang="ru-RU" sz="4500" i="1" dirty="0" smtClean="0"/>
              <a:t>На ласточке. «</a:t>
            </a:r>
            <a:r>
              <a:rPr lang="ru-RU" sz="4500" i="1" dirty="0" err="1" smtClean="0"/>
              <a:t>Дюймовочка</a:t>
            </a:r>
            <a:r>
              <a:rPr lang="ru-RU" sz="4500" i="1" dirty="0" smtClean="0"/>
              <a:t>».)</a:t>
            </a:r>
            <a:endParaRPr lang="ru-RU" sz="4500" dirty="0" smtClean="0"/>
          </a:p>
          <a:p>
            <a:r>
              <a:rPr lang="ru-RU" sz="4500" dirty="0" smtClean="0"/>
              <a:t>2.Лягушонок </a:t>
            </a:r>
            <a:r>
              <a:rPr lang="ru-RU" sz="4500" dirty="0" smtClean="0"/>
              <a:t>из сказки братьев Гримм превращался ... </a:t>
            </a:r>
            <a:r>
              <a:rPr lang="ru-RU" sz="4500" i="1" dirty="0" smtClean="0"/>
              <a:t>(В королевича. «Король-лягушонок».)</a:t>
            </a:r>
            <a:endParaRPr lang="ru-RU" sz="4500" dirty="0" smtClean="0"/>
          </a:p>
          <a:p>
            <a:r>
              <a:rPr lang="ru-RU" sz="4500" dirty="0" smtClean="0"/>
              <a:t>3.Друзьями соломинки были ... </a:t>
            </a:r>
            <a:endParaRPr lang="ru-RU" sz="4500" dirty="0" smtClean="0"/>
          </a:p>
          <a:p>
            <a:pPr>
              <a:buNone/>
            </a:pPr>
            <a:r>
              <a:rPr lang="ru-RU" sz="4500" i="1" dirty="0" smtClean="0"/>
              <a:t> </a:t>
            </a:r>
            <a:r>
              <a:rPr lang="ru-RU" sz="4500" i="1" dirty="0" smtClean="0"/>
              <a:t>    (</a:t>
            </a:r>
            <a:r>
              <a:rPr lang="ru-RU" sz="4500" i="1" dirty="0" smtClean="0"/>
              <a:t>Уголек, боб. «Соломинка, уголек и боб».)</a:t>
            </a:r>
            <a:endParaRPr lang="ru-RU" sz="4500" dirty="0" smtClean="0"/>
          </a:p>
          <a:p>
            <a:r>
              <a:rPr lang="ru-RU" sz="4500" dirty="0" smtClean="0"/>
              <a:t>4.Никто на свете не знает столько сказок, сколько знает их этот герой сказки. (</a:t>
            </a:r>
            <a:r>
              <a:rPr lang="ru-RU" sz="4500" i="1" dirty="0" err="1" smtClean="0"/>
              <a:t>Оле-Лукойе</a:t>
            </a:r>
            <a:r>
              <a:rPr lang="ru-RU" sz="4500" dirty="0" smtClean="0"/>
              <a:t>)</a:t>
            </a:r>
          </a:p>
          <a:p>
            <a:r>
              <a:rPr lang="ru-RU" sz="4500" dirty="0" smtClean="0"/>
              <a:t>5.Как звали юную героиню знаменитых сказочных повестей Л. Кэрролла, побывавшей в Стране чудес и в Зазеркалье? (</a:t>
            </a:r>
            <a:r>
              <a:rPr lang="ru-RU" sz="4500" i="1" dirty="0" smtClean="0"/>
              <a:t>Алиса</a:t>
            </a:r>
            <a:r>
              <a:rPr lang="ru-RU" sz="4500" dirty="0" smtClean="0"/>
              <a:t>)</a:t>
            </a:r>
            <a:endParaRPr lang="ru-RU" sz="29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285860"/>
            <a:ext cx="457203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071678"/>
            <a:ext cx="564360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928934"/>
            <a:ext cx="650085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3714752"/>
            <a:ext cx="207170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4786322"/>
            <a:ext cx="178595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</a:t>
            </a:r>
            <a:r>
              <a:rPr lang="ru-RU" dirty="0" smtClean="0"/>
              <a:t>. </a:t>
            </a:r>
            <a:r>
              <a:rPr lang="ru-RU" dirty="0" smtClean="0"/>
              <a:t>В кого превращались одиннадцать братьев-принцев из сказки Г. X. Андерсена? </a:t>
            </a:r>
          </a:p>
          <a:p>
            <a:pPr>
              <a:buNone/>
            </a:pPr>
            <a:r>
              <a:rPr lang="ru-RU" i="1" dirty="0" smtClean="0"/>
              <a:t>(В лебедей. «Дикие лебеди».)</a:t>
            </a:r>
            <a:endParaRPr lang="ru-RU" dirty="0" smtClean="0"/>
          </a:p>
          <a:p>
            <a:r>
              <a:rPr lang="ru-RU" dirty="0" smtClean="0"/>
              <a:t>2. О </a:t>
            </a:r>
            <a:r>
              <a:rPr lang="ru-RU" dirty="0" smtClean="0"/>
              <a:t>ком идет речь: «Кай взглянул на нее. Как она была хороша! Лица умней и прелестней он не мог себе представить. Теперь она не казалась ему ледяной</a:t>
            </a:r>
            <a:r>
              <a:rPr lang="ru-RU" dirty="0" smtClean="0"/>
              <a:t>...»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 </a:t>
            </a:r>
            <a:r>
              <a:rPr lang="ru-RU" i="1" dirty="0" smtClean="0"/>
              <a:t>(О Снежной королеве. «Снежная королева».)</a:t>
            </a:r>
            <a:endParaRPr lang="ru-RU" dirty="0" smtClean="0"/>
          </a:p>
          <a:p>
            <a:r>
              <a:rPr lang="ru-RU" dirty="0" smtClean="0"/>
              <a:t>3.Какими волшебными вещами обладал Маленький Мук? </a:t>
            </a:r>
            <a:r>
              <a:rPr lang="ru-RU" i="1" dirty="0" smtClean="0"/>
              <a:t>(Туфлями и тросточкой. «Маленький Мук».)</a:t>
            </a:r>
            <a:endParaRPr lang="ru-RU" dirty="0" smtClean="0"/>
          </a:p>
          <a:p>
            <a:r>
              <a:rPr lang="ru-RU" dirty="0" smtClean="0"/>
              <a:t>4.Из какого материала были сотканы рубашки для заколдованных принцев? (</a:t>
            </a:r>
            <a:r>
              <a:rPr lang="ru-RU" i="1" dirty="0" smtClean="0"/>
              <a:t>Из крапивы</a:t>
            </a:r>
            <a:r>
              <a:rPr lang="ru-RU" dirty="0" smtClean="0"/>
              <a:t>)</a:t>
            </a:r>
          </a:p>
          <a:p>
            <a:r>
              <a:rPr lang="ru-RU" dirty="0" smtClean="0"/>
              <a:t>5.Какому из героев сказок Андерсена поставлен памятник на родине писателя? (</a:t>
            </a:r>
            <a:r>
              <a:rPr lang="ru-RU" i="1" dirty="0" smtClean="0"/>
              <a:t>Русалочке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14422"/>
            <a:ext cx="457203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3071810"/>
            <a:ext cx="642942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3857628"/>
            <a:ext cx="628654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572008"/>
            <a:ext cx="200026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5286388"/>
            <a:ext cx="221457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>
            <a:hlinkClick r:id="rId2" action="ppaction://hlinksldjump"/>
          </p:cNvPr>
          <p:cNvSpPr/>
          <p:nvPr/>
        </p:nvSpPr>
        <p:spPr>
          <a:xfrm>
            <a:off x="7929586" y="5572140"/>
            <a:ext cx="1000132" cy="100010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14356"/>
            <a:ext cx="8686800" cy="536576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1.Пудель </a:t>
            </a:r>
            <a:r>
              <a:rPr lang="ru-RU" dirty="0" err="1" smtClean="0"/>
              <a:t>Мальвины</a:t>
            </a:r>
            <a:r>
              <a:rPr lang="ru-RU" dirty="0" smtClean="0"/>
              <a:t>. (</a:t>
            </a:r>
            <a:r>
              <a:rPr lang="ru-RU" dirty="0" err="1" smtClean="0"/>
              <a:t>Артемон</a:t>
            </a:r>
            <a:r>
              <a:rPr lang="ru-RU" dirty="0" smtClean="0"/>
              <a:t>.)</a:t>
            </a:r>
            <a:endParaRPr lang="ru-RU" dirty="0" smtClean="0"/>
          </a:p>
          <a:p>
            <a:r>
              <a:rPr lang="ru-RU" dirty="0" smtClean="0"/>
              <a:t>2.Черепаха, подарившая Буратино золотой ключик. (</a:t>
            </a:r>
            <a:r>
              <a:rPr lang="ru-RU" dirty="0" err="1" smtClean="0"/>
              <a:t>Тортила</a:t>
            </a:r>
            <a:r>
              <a:rPr lang="ru-RU" dirty="0" smtClean="0"/>
              <a:t>.)</a:t>
            </a:r>
          </a:p>
          <a:p>
            <a:r>
              <a:rPr lang="ru-RU" dirty="0" smtClean="0"/>
              <a:t>3.Смахнула со стола золотое яичко (Мышка).</a:t>
            </a:r>
          </a:p>
          <a:p>
            <a:r>
              <a:rPr lang="ru-RU" dirty="0" smtClean="0"/>
              <a:t>4.Крокодильчики из сказки К. Чуковского «</a:t>
            </a:r>
            <a:r>
              <a:rPr lang="ru-RU" dirty="0" err="1" smtClean="0"/>
              <a:t>Мойдодыр</a:t>
            </a:r>
            <a:r>
              <a:rPr lang="ru-RU" dirty="0" smtClean="0"/>
              <a:t>». (</a:t>
            </a:r>
            <a:r>
              <a:rPr lang="ru-RU" dirty="0" err="1" smtClean="0"/>
              <a:t>Тотоша</a:t>
            </a:r>
            <a:r>
              <a:rPr lang="ru-RU" dirty="0" smtClean="0"/>
              <a:t> и </a:t>
            </a:r>
            <a:r>
              <a:rPr lang="ru-RU" dirty="0" err="1" smtClean="0"/>
              <a:t>Кокоша</a:t>
            </a:r>
            <a:r>
              <a:rPr lang="ru-RU" dirty="0" smtClean="0"/>
              <a:t>.)</a:t>
            </a:r>
          </a:p>
          <a:p>
            <a:r>
              <a:rPr lang="ru-RU" dirty="0" smtClean="0"/>
              <a:t>5</a:t>
            </a:r>
            <a:r>
              <a:rPr lang="ru-RU" dirty="0" smtClean="0"/>
              <a:t>.Кто </a:t>
            </a:r>
            <a:r>
              <a:rPr lang="ru-RU" dirty="0" smtClean="0"/>
              <a:t>в сказке К. Чуковского украл солнце? (Крокодил.)</a:t>
            </a:r>
          </a:p>
          <a:p>
            <a:r>
              <a:rPr lang="ru-RU" dirty="0" smtClean="0"/>
              <a:t>6.Кто </a:t>
            </a:r>
            <a:r>
              <a:rPr lang="ru-RU" dirty="0" smtClean="0"/>
              <a:t>в русской народной сказке выгнал зайца из его дома? (Лиса.)</a:t>
            </a:r>
          </a:p>
          <a:p>
            <a:r>
              <a:rPr lang="ru-RU" dirty="0" smtClean="0"/>
              <a:t>7.За </a:t>
            </a:r>
            <a:r>
              <a:rPr lang="ru-RU" dirty="0" smtClean="0"/>
              <a:t>кого вышла замуж </a:t>
            </a:r>
            <a:r>
              <a:rPr lang="ru-RU" dirty="0" err="1" smtClean="0"/>
              <a:t>Дюймовочка</a:t>
            </a:r>
            <a:r>
              <a:rPr lang="ru-RU" dirty="0" smtClean="0"/>
              <a:t>?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         (</a:t>
            </a:r>
            <a:r>
              <a:rPr lang="ru-RU" dirty="0" smtClean="0"/>
              <a:t>За принца Эльфов)</a:t>
            </a:r>
          </a:p>
          <a:p>
            <a:r>
              <a:rPr lang="ru-RU" dirty="0" smtClean="0"/>
              <a:t>8.Кот </a:t>
            </a:r>
            <a:r>
              <a:rPr lang="ru-RU" dirty="0" smtClean="0"/>
              <a:t>из </a:t>
            </a:r>
            <a:r>
              <a:rPr lang="ru-RU" dirty="0" err="1" smtClean="0"/>
              <a:t>Простоквашино</a:t>
            </a:r>
            <a:r>
              <a:rPr lang="ru-RU" dirty="0" smtClean="0"/>
              <a:t> (</a:t>
            </a:r>
            <a:r>
              <a:rPr lang="ru-RU" dirty="0" err="1" smtClean="0"/>
              <a:t>Матроскин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5" name="Лента лицом вверх 4">
            <a:hlinkClick r:id="rId2" action="ppaction://hlinksldjump"/>
          </p:cNvPr>
          <p:cNvSpPr/>
          <p:nvPr/>
        </p:nvSpPr>
        <p:spPr>
          <a:xfrm>
            <a:off x="2571736" y="214290"/>
            <a:ext cx="4000528" cy="50006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 </a:t>
            </a:r>
            <a:r>
              <a:rPr lang="ru-RU" sz="2800" dirty="0" smtClean="0">
                <a:hlinkClick r:id="rId2" action="ppaction://hlinksldjump"/>
              </a:rPr>
              <a:t>класс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785794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500174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1928802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3429000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2643182"/>
            <a:ext cx="292895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4143380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4929198"/>
            <a:ext cx="300039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00562" y="5357826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928802"/>
            <a:ext cx="8458200" cy="1222375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Лента лицом вверх 3"/>
          <p:cNvSpPr/>
          <p:nvPr/>
        </p:nvSpPr>
        <p:spPr>
          <a:xfrm>
            <a:off x="0" y="357166"/>
            <a:ext cx="9144000" cy="1643074"/>
          </a:xfrm>
          <a:prstGeom prst="ribbon2">
            <a:avLst>
              <a:gd name="adj1" fmla="val 16667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Литературный марафон</a:t>
            </a:r>
          </a:p>
          <a:p>
            <a:pPr algn="ctr"/>
            <a:endParaRPr lang="ru-RU" dirty="0"/>
          </a:p>
        </p:txBody>
      </p:sp>
      <p:pic>
        <p:nvPicPr>
          <p:cNvPr id="8194" name="Picture 2" descr="http://nsa33.casimages.com/img/2013/08/06/1308060133415487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315710" cy="47149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57232"/>
            <a:ext cx="8686800" cy="522289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1.Кенгуру из повести А. </a:t>
            </a:r>
            <a:r>
              <a:rPr lang="ru-RU" dirty="0" err="1" smtClean="0"/>
              <a:t>Милна</a:t>
            </a:r>
            <a:r>
              <a:rPr lang="ru-RU" dirty="0" smtClean="0"/>
              <a:t> «</a:t>
            </a:r>
            <a:r>
              <a:rPr lang="ru-RU" dirty="0" err="1" smtClean="0"/>
              <a:t>Винни-Пух</a:t>
            </a:r>
            <a:r>
              <a:rPr lang="ru-RU" dirty="0" smtClean="0"/>
              <a:t> и все-все-все». (</a:t>
            </a:r>
            <a:r>
              <a:rPr lang="ru-RU" dirty="0" err="1" smtClean="0"/>
              <a:t>Кенга</a:t>
            </a:r>
            <a:r>
              <a:rPr lang="ru-RU" dirty="0" smtClean="0"/>
              <a:t>.)</a:t>
            </a:r>
          </a:p>
          <a:p>
            <a:r>
              <a:rPr lang="ru-RU" dirty="0" smtClean="0"/>
              <a:t>2.Крыса старухи Шапокляк. (Лариска.)</a:t>
            </a:r>
          </a:p>
          <a:p>
            <a:r>
              <a:rPr lang="ru-RU" dirty="0" smtClean="0"/>
              <a:t>3.Пантера, друг </a:t>
            </a:r>
            <a:r>
              <a:rPr lang="ru-RU" dirty="0" err="1" smtClean="0"/>
              <a:t>Маугли</a:t>
            </a:r>
            <a:r>
              <a:rPr lang="ru-RU" dirty="0" smtClean="0"/>
              <a:t>. (</a:t>
            </a:r>
            <a:r>
              <a:rPr lang="ru-RU" dirty="0" err="1" smtClean="0"/>
              <a:t>Багира</a:t>
            </a:r>
            <a:r>
              <a:rPr lang="ru-RU" dirty="0" smtClean="0"/>
              <a:t>.)</a:t>
            </a:r>
          </a:p>
          <a:p>
            <a:r>
              <a:rPr lang="ru-RU" dirty="0" smtClean="0"/>
              <a:t>4.Поросенок, построивший самый крепкий дом, защитивший его и братьев от волка. (</a:t>
            </a:r>
            <a:r>
              <a:rPr lang="ru-RU" dirty="0" err="1" smtClean="0"/>
              <a:t>Наф-Наф</a:t>
            </a:r>
            <a:r>
              <a:rPr lang="ru-RU" dirty="0" smtClean="0"/>
              <a:t>.)</a:t>
            </a:r>
          </a:p>
          <a:p>
            <a:r>
              <a:rPr lang="ru-RU" dirty="0" smtClean="0"/>
              <a:t>5.На ком летел в Африку Доктор Айболит? (На орле.)</a:t>
            </a:r>
          </a:p>
          <a:p>
            <a:r>
              <a:rPr lang="ru-RU" dirty="0" smtClean="0"/>
              <a:t>6.Кому на день рождения подарили его же собственный хвост? (Ослику </a:t>
            </a:r>
            <a:r>
              <a:rPr lang="ru-RU" dirty="0" err="1" smtClean="0"/>
              <a:t>Иа-Иа</a:t>
            </a:r>
            <a:r>
              <a:rPr lang="ru-RU" dirty="0" smtClean="0"/>
              <a:t>.)</a:t>
            </a:r>
          </a:p>
          <a:p>
            <a:r>
              <a:rPr lang="ru-RU" dirty="0" smtClean="0"/>
              <a:t>7.Какой кот любит ездить на велосипеде и поет об этом?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(</a:t>
            </a:r>
            <a:r>
              <a:rPr lang="ru-RU" dirty="0" smtClean="0"/>
              <a:t>Кот Леопольд.)</a:t>
            </a:r>
          </a:p>
          <a:p>
            <a:r>
              <a:rPr lang="ru-RU" dirty="0" smtClean="0"/>
              <a:t>8.Имя поросенка в сказке А. </a:t>
            </a:r>
            <a:r>
              <a:rPr lang="ru-RU" dirty="0" err="1" smtClean="0"/>
              <a:t>Милна</a:t>
            </a:r>
            <a:r>
              <a:rPr lang="ru-RU" dirty="0" smtClean="0"/>
              <a:t> «Вини-Пух и все, все, все». (Пятачок)</a:t>
            </a:r>
          </a:p>
          <a:p>
            <a:r>
              <a:rPr lang="ru-RU" dirty="0" smtClean="0"/>
              <a:t>9.Кто справился с </a:t>
            </a:r>
            <a:r>
              <a:rPr lang="ru-RU" dirty="0" err="1" smtClean="0"/>
              <a:t>тараканищем</a:t>
            </a:r>
            <a:r>
              <a:rPr lang="ru-RU" dirty="0" smtClean="0"/>
              <a:t> в сказке К.Чуковского (Воробей)</a:t>
            </a:r>
          </a:p>
          <a:p>
            <a:endParaRPr lang="ru-RU" dirty="0"/>
          </a:p>
        </p:txBody>
      </p:sp>
      <p:sp>
        <p:nvSpPr>
          <p:cNvPr id="4" name="Лента лицом вверх 3"/>
          <p:cNvSpPr/>
          <p:nvPr/>
        </p:nvSpPr>
        <p:spPr>
          <a:xfrm>
            <a:off x="2571736" y="214290"/>
            <a:ext cx="4000528" cy="50006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r>
              <a:rPr lang="ru-RU" sz="2800" dirty="0" smtClean="0"/>
              <a:t> </a:t>
            </a:r>
            <a:r>
              <a:rPr lang="ru-RU" sz="2800" dirty="0" smtClean="0">
                <a:hlinkClick r:id="rId2" action="ppaction://hlinksldjump"/>
              </a:rPr>
              <a:t>класс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2500306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143116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143248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786190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357694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72396" y="4643446"/>
            <a:ext cx="114300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1214422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1571612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15272" y="928670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1.Вожак стаи волков, приютивших </a:t>
            </a:r>
            <a:r>
              <a:rPr lang="ru-RU" dirty="0" err="1" smtClean="0"/>
              <a:t>Маугли</a:t>
            </a:r>
            <a:r>
              <a:rPr lang="ru-RU" dirty="0" smtClean="0"/>
              <a:t>. (</a:t>
            </a:r>
            <a:r>
              <a:rPr lang="ru-RU" dirty="0" err="1" smtClean="0"/>
              <a:t>Акела</a:t>
            </a:r>
            <a:r>
              <a:rPr lang="ru-RU" dirty="0" smtClean="0"/>
              <a:t>.)</a:t>
            </a:r>
          </a:p>
          <a:p>
            <a:r>
              <a:rPr lang="ru-RU" dirty="0" smtClean="0"/>
              <a:t>2.Черепаха, подарившая Буратино золотой ключик. (</a:t>
            </a:r>
            <a:r>
              <a:rPr lang="ru-RU" dirty="0" err="1" smtClean="0"/>
              <a:t>Тортила</a:t>
            </a:r>
            <a:r>
              <a:rPr lang="ru-RU" dirty="0" smtClean="0"/>
              <a:t>.)</a:t>
            </a:r>
          </a:p>
          <a:p>
            <a:r>
              <a:rPr lang="ru-RU" dirty="0" smtClean="0"/>
              <a:t>3. Кто равен 5 мартышкам, или 2 слонам, или 38 попугаям? (Удав.)</a:t>
            </a:r>
          </a:p>
          <a:p>
            <a:r>
              <a:rPr lang="ru-RU" dirty="0" smtClean="0"/>
              <a:t>4.Собака, которую мальчик Тема вытащил из колодца. (Жучка.)</a:t>
            </a:r>
          </a:p>
          <a:p>
            <a:r>
              <a:rPr lang="ru-RU" dirty="0" smtClean="0"/>
              <a:t>5.Кот дяди Федора. (</a:t>
            </a:r>
            <a:r>
              <a:rPr lang="ru-RU" dirty="0" err="1" smtClean="0"/>
              <a:t>Матроскин</a:t>
            </a:r>
            <a:r>
              <a:rPr lang="ru-RU" dirty="0" smtClean="0"/>
              <a:t>.)</a:t>
            </a:r>
          </a:p>
          <a:p>
            <a:r>
              <a:rPr lang="ru-RU" dirty="0" smtClean="0"/>
              <a:t>6.Кто помог Герде попасть во дворец принцессы? (Ворон.)</a:t>
            </a:r>
          </a:p>
          <a:p>
            <a:r>
              <a:rPr lang="ru-RU" dirty="0" smtClean="0"/>
              <a:t>7.Крыса из сказки «Золотой ключик, или Приключения Буратино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( </a:t>
            </a:r>
            <a:r>
              <a:rPr lang="ru-RU" dirty="0" err="1" smtClean="0"/>
              <a:t>Шушара</a:t>
            </a:r>
            <a:r>
              <a:rPr lang="ru-RU" dirty="0" smtClean="0"/>
              <a:t>.)</a:t>
            </a:r>
          </a:p>
          <a:p>
            <a:r>
              <a:rPr lang="ru-RU" dirty="0" smtClean="0"/>
              <a:t>8.Кто попал в нашу страну в коробке с апельсинами? (</a:t>
            </a:r>
            <a:r>
              <a:rPr lang="ru-RU" dirty="0" err="1" smtClean="0"/>
              <a:t>Чебурашка</a:t>
            </a:r>
            <a:r>
              <a:rPr lang="ru-RU" dirty="0" smtClean="0"/>
              <a:t>.)</a:t>
            </a:r>
          </a:p>
          <a:p>
            <a:r>
              <a:rPr lang="ru-RU" dirty="0" smtClean="0"/>
              <a:t>9.Чьи подружки - пиявки да лягушки? (Водяного.)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Лента лицом вверх 3"/>
          <p:cNvSpPr/>
          <p:nvPr/>
        </p:nvSpPr>
        <p:spPr>
          <a:xfrm>
            <a:off x="2571736" y="214290"/>
            <a:ext cx="4000528" cy="50006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 </a:t>
            </a:r>
            <a:r>
              <a:rPr lang="ru-RU" sz="2800" dirty="0" smtClean="0">
                <a:hlinkClick r:id="rId2" action="ppaction://hlinksldjump"/>
              </a:rPr>
              <a:t>класс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3214686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58016" y="3500438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143380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58050" y="4500570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4786322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58050" y="2857496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500306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1928802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5929322" y="1571612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>
            <a:hlinkClick r:id="rId3" action="ppaction://hlinksldjump"/>
          </p:cNvPr>
          <p:cNvSpPr/>
          <p:nvPr/>
        </p:nvSpPr>
        <p:spPr>
          <a:xfrm>
            <a:off x="7358082" y="5572140"/>
            <a:ext cx="1071570" cy="92869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«Лисичка – сестричка и Серый волк» русская народная сказка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0658" name="Picture 2" descr="http://im3-tub-ru.yandex.net/i?id=b347aed9cc25df9e3b8c71ad801663e4-44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3633813" cy="2500330"/>
          </a:xfrm>
          <a:prstGeom prst="rect">
            <a:avLst/>
          </a:prstGeom>
          <a:noFill/>
        </p:spPr>
      </p:pic>
      <p:pic>
        <p:nvPicPr>
          <p:cNvPr id="70660" name="Picture 4" descr="http://im3-tub-ru.yandex.net/i?id=359b74d554f8d9d7cf074b6699f6304f-84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928934"/>
            <a:ext cx="4081015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Василиса </a:t>
            </a:r>
            <a:r>
              <a:rPr lang="ru-RU" i="1" dirty="0" smtClean="0"/>
              <a:t>Прекрасная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4994" name="Picture 2" descr="http://im0-tub-ru.yandex.net/i?id=baa28dffb08c67836dd84ffed46eded3-112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3033257" cy="2357454"/>
          </a:xfrm>
          <a:prstGeom prst="rect">
            <a:avLst/>
          </a:prstGeom>
          <a:noFill/>
        </p:spPr>
      </p:pic>
      <p:pic>
        <p:nvPicPr>
          <p:cNvPr id="84996" name="Picture 4" descr="http://im1-tub-ru.yandex.net/i?id=9f255e08da02a54ac6f9478437d3c2dc-90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643314"/>
            <a:ext cx="349760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Г.-Х. Андерсен «Русалочка»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3970" name="Picture 2" descr="http://im1-tub-ru.yandex.net/i?id=5a7925d7e62d5db3ffea70208237229e-102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1571636" cy="2678925"/>
          </a:xfrm>
          <a:prstGeom prst="rect">
            <a:avLst/>
          </a:prstGeom>
          <a:noFill/>
        </p:spPr>
      </p:pic>
      <p:pic>
        <p:nvPicPr>
          <p:cNvPr id="83974" name="Picture 6" descr="http://www.poetryclub.com.ua/upload/poem_all/002782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78592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Ш.Перро «Золушка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http://im3-tub-ru.yandex.net/i?id=ef7867d68af8d1a1f4b0f4b87e28fab7-138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928802"/>
            <a:ext cx="3619525" cy="2714644"/>
          </a:xfrm>
          <a:prstGeom prst="rect">
            <a:avLst/>
          </a:prstGeom>
          <a:noFill/>
        </p:spPr>
      </p:pic>
      <p:pic>
        <p:nvPicPr>
          <p:cNvPr id="69636" name="Picture 4" descr="http://im2-tub-ru.yandex.net/i?id=fcb1d08d973ab81d982c98161d7a3d10-28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350046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/>
              <a:t>Р</a:t>
            </a:r>
            <a:r>
              <a:rPr lang="ru-RU" dirty="0" smtClean="0"/>
              <a:t>. Киплинг «</a:t>
            </a:r>
            <a:r>
              <a:rPr lang="ru-RU" dirty="0" err="1" smtClean="0"/>
              <a:t>Маугли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2948" name="Picture 4" descr="http://www.kamyab.ir/mostafa74/Tabiat/92-04-18/2/05-Amazon%5bWwW.KamYab.IR%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643050"/>
            <a:ext cx="6667500" cy="5000625"/>
          </a:xfrm>
          <a:prstGeom prst="rect">
            <a:avLst/>
          </a:prstGeom>
          <a:noFill/>
        </p:spPr>
      </p:pic>
      <p:pic>
        <p:nvPicPr>
          <p:cNvPr id="82950" name="Picture 6" descr="http://im3-tub-ru.yandex.net/i?id=4d729f7b54039d80a5ceb0e8ebb5dcb3-52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256"/>
            <a:ext cx="3143272" cy="2357454"/>
          </a:xfrm>
          <a:prstGeom prst="rect">
            <a:avLst/>
          </a:prstGeom>
          <a:noFill/>
        </p:spPr>
      </p:pic>
      <p:pic>
        <p:nvPicPr>
          <p:cNvPr id="82952" name="Picture 8" descr="http://im1-tub-ru.yandex.net/i?id=2601a996f2737ad4e8290e1b42b032e7-136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500570"/>
            <a:ext cx="3214678" cy="2133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«Муха-Цокотуха» Корнея Чуковского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А сапожки не простые —</a:t>
            </a:r>
            <a:endParaRPr lang="ru-RU" dirty="0" smtClean="0"/>
          </a:p>
          <a:p>
            <a:r>
              <a:rPr lang="ru-RU" i="1" dirty="0" smtClean="0"/>
              <a:t>В них застежки золотые.</a:t>
            </a:r>
            <a:endParaRPr lang="ru-RU" dirty="0"/>
          </a:p>
        </p:txBody>
      </p:sp>
      <p:pic>
        <p:nvPicPr>
          <p:cNvPr id="68610" name="Picture 2" descr="http://im1-tub-ru.yandex.net/i?id=2e086e9248c010595c6be51d07d75e08-110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643050"/>
            <a:ext cx="3033727" cy="4505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Б. Гримм «</a:t>
            </a:r>
            <a:r>
              <a:rPr lang="ru-RU" dirty="0" err="1" smtClean="0"/>
              <a:t>Бременские</a:t>
            </a:r>
            <a:r>
              <a:rPr lang="ru-RU" dirty="0" smtClean="0"/>
              <a:t> музыканты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2" name="Picture 2" descr="http://im1-tub-ru.yandex.net/i?id=17fa4d870bbde12e33607db23327e678-55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2214554"/>
            <a:ext cx="2137425" cy="3143272"/>
          </a:xfrm>
          <a:prstGeom prst="rect">
            <a:avLst/>
          </a:prstGeom>
          <a:noFill/>
        </p:spPr>
      </p:pic>
      <p:pic>
        <p:nvPicPr>
          <p:cNvPr id="81924" name="Picture 4" descr="http://f3.s.qip.ru/iaKRDN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428736"/>
            <a:ext cx="6096000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А. Н. Толстого «Золотой ключик, или Приключения </a:t>
            </a:r>
            <a:r>
              <a:rPr lang="ru-RU" b="1" dirty="0" smtClean="0"/>
              <a:t>Буратино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Picture 2" descr="http://im3-tub-ru.yandex.net/i?id=62c4af6ece2604a7b1b5670857489711-46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3584759" cy="2786082"/>
          </a:xfrm>
          <a:prstGeom prst="rect">
            <a:avLst/>
          </a:prstGeom>
          <a:noFill/>
        </p:spPr>
      </p:pic>
      <p:pic>
        <p:nvPicPr>
          <p:cNvPr id="80900" name="Picture 4" descr="http://im0-tub-ru.yandex.net/i?id=5d0b65dc0a1ff2140f017499a9ab04f8-13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85992"/>
            <a:ext cx="371811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primorsky.ru/upload/iblock/2fd/2fd774ae818ccd1d215e7b65ddcac8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5047"/>
            <a:ext cx="9144000" cy="70230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0" name="Picture 2" descr="http://img1.liveinternet.ru/images/attach/c/2/71/867/71867478_Russkienarodnuyeskazkihudozhnik_I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0042"/>
            <a:ext cx="2000264" cy="2551432"/>
          </a:xfrm>
          <a:prstGeom prst="rect">
            <a:avLst/>
          </a:prstGeom>
          <a:noFill/>
        </p:spPr>
      </p:pic>
      <p:pic>
        <p:nvPicPr>
          <p:cNvPr id="53253" name="Picture 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571876"/>
            <a:ext cx="3272004" cy="235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Лента лицом вверх 6"/>
          <p:cNvSpPr/>
          <p:nvPr/>
        </p:nvSpPr>
        <p:spPr>
          <a:xfrm>
            <a:off x="2285984" y="214290"/>
            <a:ext cx="4000528" cy="64294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hlinkClick r:id="rId6" action="ppaction://hlinksldjump"/>
              </a:rPr>
              <a:t>зарубежная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3255" name="Picture 7" descr="http://img-fotki.yandex.ru/get/4814/89635038.619/0_6fb13_37a5dfb9_XL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1285860"/>
            <a:ext cx="2753094" cy="2071703"/>
          </a:xfrm>
          <a:prstGeom prst="rect">
            <a:avLst/>
          </a:prstGeom>
          <a:noFill/>
        </p:spPr>
      </p:pic>
      <p:pic>
        <p:nvPicPr>
          <p:cNvPr id="53259" name="Picture 11" descr="http://stat17.privet.ru/lr/0931ed77e30e5bc395b17723df83bc3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357166"/>
            <a:ext cx="2286016" cy="2643206"/>
          </a:xfrm>
          <a:prstGeom prst="rect">
            <a:avLst/>
          </a:prstGeom>
          <a:noFill/>
        </p:spPr>
      </p:pic>
      <p:sp>
        <p:nvSpPr>
          <p:cNvPr id="11" name="Прямоугольник 10">
            <a:hlinkClick r:id="rId10" action="ppaction://hlinksldjump"/>
          </p:cNvPr>
          <p:cNvSpPr/>
          <p:nvPr/>
        </p:nvSpPr>
        <p:spPr>
          <a:xfrm>
            <a:off x="7072330" y="1571612"/>
            <a:ext cx="1214446" cy="7143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Из </a:t>
            </a:r>
            <a:r>
              <a:rPr lang="ru-RU" b="1" dirty="0" smtClean="0">
                <a:solidFill>
                  <a:srgbClr val="C00000"/>
                </a:solidFill>
                <a:hlinkClick r:id="rId10" action="ppaction://hlinksldjump"/>
              </a:rPr>
              <a:t>к</a:t>
            </a:r>
            <a:r>
              <a:rPr lang="ru-RU" b="1" dirty="0" smtClean="0">
                <a:solidFill>
                  <a:srgbClr val="C00000"/>
                </a:solidFill>
              </a:rPr>
              <a:t>акой </a:t>
            </a:r>
            <a:r>
              <a:rPr lang="ru-RU" b="1" dirty="0" smtClean="0">
                <a:solidFill>
                  <a:srgbClr val="C00000"/>
                </a:solidFill>
              </a:rPr>
              <a:t>сказки?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" name="Picture 4" descr="http://stat20.privet.ru/lr/0c0259408599a88e6f563f2c6b0db3f9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00100" y="3429000"/>
            <a:ext cx="2857520" cy="2497032"/>
          </a:xfrm>
          <a:prstGeom prst="rect">
            <a:avLst/>
          </a:prstGeom>
          <a:noFill/>
        </p:spPr>
      </p:pic>
      <p:sp>
        <p:nvSpPr>
          <p:cNvPr id="14" name="Солнце 13">
            <a:hlinkClick r:id="rId13" action="ppaction://hlinksldjump"/>
          </p:cNvPr>
          <p:cNvSpPr/>
          <p:nvPr/>
        </p:nvSpPr>
        <p:spPr>
          <a:xfrm>
            <a:off x="4071934" y="4643446"/>
            <a:ext cx="1357322" cy="135732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7200"/>
            <a:ext cx="8634442" cy="8382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«Доктор </a:t>
            </a:r>
            <a:r>
              <a:rPr lang="ru-RU" i="1" dirty="0" smtClean="0"/>
              <a:t>Айболит» Корнея Чуковского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4" name="Picture 2" descr="http://im1-tub-ru.yandex.net/i?id=1268f852d96e56532e445bbd19782ce3-50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2286016" cy="1714512"/>
          </a:xfrm>
          <a:prstGeom prst="rect">
            <a:avLst/>
          </a:prstGeom>
          <a:noFill/>
        </p:spPr>
      </p:pic>
      <p:pic>
        <p:nvPicPr>
          <p:cNvPr id="79876" name="Picture 4" descr="http://im0-tub-ru.yandex.net/i?id=9870de81f2b4a2a25bf1431f2ea1d32c-114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71942"/>
            <a:ext cx="3093742" cy="2071702"/>
          </a:xfrm>
          <a:prstGeom prst="rect">
            <a:avLst/>
          </a:prstGeom>
          <a:noFill/>
        </p:spPr>
      </p:pic>
      <p:pic>
        <p:nvPicPr>
          <p:cNvPr id="79878" name="Picture 6" descr="http://im1-tub-ru.yandex.net/i?id=7db185e65e0475f669b9368456e6ed24-125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143116"/>
            <a:ext cx="2000264" cy="3061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Приключения Незнайки</a:t>
            </a:r>
            <a:r>
              <a:rPr lang="ru-RU" i="1" dirty="0" smtClean="0"/>
              <a:t>»</a:t>
            </a:r>
            <a:br>
              <a:rPr lang="ru-RU" i="1" dirty="0" smtClean="0"/>
            </a:br>
            <a:r>
              <a:rPr lang="ru-RU" i="1" dirty="0" smtClean="0"/>
              <a:t> </a:t>
            </a:r>
            <a:r>
              <a:rPr lang="ru-RU" i="1" dirty="0" smtClean="0"/>
              <a:t> Николая Носова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 descr="http://im2-tub-ru.yandex.net/i?id=49c6920aac9e60f424c776a24a611a9b-41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71612"/>
            <a:ext cx="3148987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«Сказка о мертвой царевне и о семи богатырях»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http://im1-tub-ru.yandex.net/i?id=bdcd39ca6d66b8813cc64fd0cf6995f4-61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3782404" cy="2714644"/>
          </a:xfrm>
          <a:prstGeom prst="rect">
            <a:avLst/>
          </a:prstGeom>
          <a:noFill/>
        </p:spPr>
      </p:pic>
      <p:pic>
        <p:nvPicPr>
          <p:cNvPr id="72708" name="Picture 4" descr="http://im3-tub-ru.yandex.net/i?id=781f80834ba29109c65c01befcda7ff9-75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3116"/>
            <a:ext cx="2714634" cy="2714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«Маленький Мук»  Вильгельма </a:t>
            </a:r>
            <a:r>
              <a:rPr lang="ru-RU" i="1" dirty="0" err="1" smtClean="0"/>
              <a:t>Гауфа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50" name="Picture 2" descr="http://im1-tub-ru.yandex.net/i?id=b94a2a090578567dea059126488499dd-133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3133747" cy="2500330"/>
          </a:xfrm>
          <a:prstGeom prst="rect">
            <a:avLst/>
          </a:prstGeom>
          <a:noFill/>
        </p:spPr>
      </p:pic>
      <p:pic>
        <p:nvPicPr>
          <p:cNvPr id="78852" name="Picture 4" descr="http://im3-tub-ru.yandex.net/i?id=15ac9220db48a6bc7d2b7479bc12971a-85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7167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«Сказка и рыбаке и рыбке» А.Пушкина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http://im0-tub-ru.yandex.net/i?id=7ca8e10d7159c4bd99be767adbd240a6-17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2"/>
            <a:ext cx="3238523" cy="2428892"/>
          </a:xfrm>
          <a:prstGeom prst="rect">
            <a:avLst/>
          </a:prstGeom>
          <a:noFill/>
        </p:spPr>
      </p:pic>
      <p:pic>
        <p:nvPicPr>
          <p:cNvPr id="67588" name="Picture 4" descr="http://im0-tub-ru.yandex.net/i?id=8f999e7c53a77720ae0cd3d90c313acf-47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428868"/>
            <a:ext cx="377192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Ш. Перро «красная шапочка»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2" name="Picture 2" descr="http://im1-tub-ru.yandex.net/i?id=19e281b6b6abf6996b07ee893ec31be2-118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2714644" cy="2395274"/>
          </a:xfrm>
          <a:prstGeom prst="rect">
            <a:avLst/>
          </a:prstGeom>
          <a:noFill/>
        </p:spPr>
      </p:pic>
      <p:pic>
        <p:nvPicPr>
          <p:cNvPr id="76804" name="Picture 4" descr="http://im2-tub-ru.yandex.net/i?id=301d868560cd6d977361399210cd3845-96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857364"/>
            <a:ext cx="2424119" cy="2316037"/>
          </a:xfrm>
          <a:prstGeom prst="rect">
            <a:avLst/>
          </a:prstGeom>
          <a:noFill/>
        </p:spPr>
      </p:pic>
      <p:pic>
        <p:nvPicPr>
          <p:cNvPr id="76806" name="Picture 6" descr="http://im2-tub-ru.yandex.net/i?id=5c275d0095920ae62fd4839ad52ee1eb-53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786190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Д. </a:t>
            </a:r>
            <a:r>
              <a:rPr lang="ru-RU" dirty="0" err="1" smtClean="0"/>
              <a:t>Родари</a:t>
            </a:r>
            <a:r>
              <a:rPr lang="ru-RU" dirty="0" smtClean="0"/>
              <a:t> «</a:t>
            </a:r>
            <a:r>
              <a:rPr lang="ru-RU" dirty="0" err="1" smtClean="0"/>
              <a:t>Чиполлино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5778" name="Picture 2" descr="http://im3-tub-ru.yandex.net/i?id=7bef9059d65c41166745af06edf0e78e-86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357562"/>
            <a:ext cx="2000264" cy="1949653"/>
          </a:xfrm>
          <a:prstGeom prst="rect">
            <a:avLst/>
          </a:prstGeom>
          <a:noFill/>
        </p:spPr>
      </p:pic>
      <p:pic>
        <p:nvPicPr>
          <p:cNvPr id="75780" name="Picture 4" descr="http://im3-tub-ru.yandex.net/i?id=0a6f3f1cbd02fb10005283f85adc8f3a-00-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500174"/>
            <a:ext cx="2000264" cy="1986930"/>
          </a:xfrm>
          <a:prstGeom prst="rect">
            <a:avLst/>
          </a:prstGeom>
          <a:noFill/>
        </p:spPr>
      </p:pic>
      <p:pic>
        <p:nvPicPr>
          <p:cNvPr id="75784" name="Picture 8" descr="http://im3-tub-ru.yandex.net/i?id=8d7b1ff3ede91a3df69dce36b028ed92-141-1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43050"/>
            <a:ext cx="2500330" cy="1866915"/>
          </a:xfrm>
          <a:prstGeom prst="rect">
            <a:avLst/>
          </a:prstGeom>
          <a:noFill/>
        </p:spPr>
      </p:pic>
      <p:pic>
        <p:nvPicPr>
          <p:cNvPr id="75788" name="Picture 12" descr="http://www.megakot.ru/pictures/malchik_lukovka_28_sm_00052421_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500174"/>
            <a:ext cx="2962503" cy="3405178"/>
          </a:xfrm>
          <a:prstGeom prst="rect">
            <a:avLst/>
          </a:prstGeom>
          <a:noFill/>
        </p:spPr>
      </p:pic>
      <p:pic>
        <p:nvPicPr>
          <p:cNvPr id="75782" name="Picture 6" descr="http://im1-tub-ru.yandex.net/i?id=7b9bc15fd16f4b00884a3ccfa5bd9369-134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286124"/>
            <a:ext cx="3000396" cy="2071701"/>
          </a:xfrm>
          <a:prstGeom prst="rect">
            <a:avLst/>
          </a:prstGeom>
          <a:noFill/>
        </p:spPr>
      </p:pic>
      <p:pic>
        <p:nvPicPr>
          <p:cNvPr id="75790" name="Picture 14" descr="http://im1-tub-ru.yandex.net/i?id=987924148f8b110f9228c9b421decc50-143-144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857628"/>
            <a:ext cx="2952771" cy="2214578"/>
          </a:xfrm>
          <a:prstGeom prst="rect">
            <a:avLst/>
          </a:prstGeom>
          <a:noFill/>
        </p:spPr>
      </p:pic>
      <p:sp>
        <p:nvSpPr>
          <p:cNvPr id="11" name="Солнце 10">
            <a:hlinkClick r:id="rId8" action="ppaction://hlinksldjump"/>
          </p:cNvPr>
          <p:cNvSpPr/>
          <p:nvPr/>
        </p:nvSpPr>
        <p:spPr>
          <a:xfrm>
            <a:off x="7429520" y="5500702"/>
            <a:ext cx="1500166" cy="114298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428604"/>
            <a:ext cx="3838572" cy="6429396"/>
          </a:xfrm>
        </p:spPr>
        <p:txBody>
          <a:bodyPr>
            <a:normAutofit fontScale="55000" lnSpcReduction="20000"/>
          </a:bodyPr>
          <a:lstStyle/>
          <a:p>
            <a:r>
              <a:rPr lang="ru-RU" smtClean="0"/>
              <a:t>Царевна                                                  </a:t>
            </a:r>
          </a:p>
          <a:p>
            <a:r>
              <a:rPr lang="ru-RU" smtClean="0"/>
              <a:t>Иван Царевич и                                     </a:t>
            </a:r>
          </a:p>
          <a:p>
            <a:r>
              <a:rPr lang="ru-RU" smtClean="0"/>
              <a:t>Крошечка -                                            </a:t>
            </a:r>
          </a:p>
          <a:p>
            <a:r>
              <a:rPr lang="ru-RU" smtClean="0"/>
              <a:t>Финист                                                    </a:t>
            </a:r>
          </a:p>
          <a:p>
            <a:r>
              <a:rPr lang="ru-RU" smtClean="0"/>
              <a:t>Карабас                                </a:t>
            </a:r>
          </a:p>
          <a:p>
            <a:r>
              <a:rPr lang="ru-RU" smtClean="0"/>
              <a:t>Жар-птица и                                         </a:t>
            </a:r>
          </a:p>
          <a:p>
            <a:r>
              <a:rPr lang="ru-RU" smtClean="0"/>
              <a:t>Кощей                                                     </a:t>
            </a:r>
          </a:p>
          <a:p>
            <a:r>
              <a:rPr lang="ru-RU" smtClean="0"/>
              <a:t>Василиса                                </a:t>
            </a:r>
          </a:p>
          <a:p>
            <a:r>
              <a:rPr lang="ru-RU" smtClean="0"/>
              <a:t>Баба                                        </a:t>
            </a:r>
          </a:p>
          <a:p>
            <a:r>
              <a:rPr lang="ru-RU" smtClean="0"/>
              <a:t>Змей                                        </a:t>
            </a:r>
          </a:p>
          <a:p>
            <a:r>
              <a:rPr lang="ru-RU" smtClean="0"/>
              <a:t>Сестрица                               </a:t>
            </a:r>
          </a:p>
          <a:p>
            <a:r>
              <a:rPr lang="ru-RU" smtClean="0"/>
              <a:t>Мальчик                                </a:t>
            </a:r>
          </a:p>
          <a:p>
            <a:r>
              <a:rPr lang="ru-RU" smtClean="0"/>
              <a:t>Иван                                       </a:t>
            </a:r>
          </a:p>
          <a:p>
            <a:r>
              <a:rPr lang="ru-RU" smtClean="0"/>
              <a:t>Братец                                        </a:t>
            </a:r>
          </a:p>
          <a:p>
            <a:r>
              <a:rPr lang="ru-RU" smtClean="0"/>
              <a:t>Курочка                              </a:t>
            </a:r>
          </a:p>
          <a:p>
            <a:r>
              <a:rPr lang="ru-RU" smtClean="0"/>
              <a:t>Конёк                                        </a:t>
            </a:r>
          </a:p>
          <a:p>
            <a:r>
              <a:rPr lang="ru-RU" smtClean="0"/>
              <a:t>Царевна                               </a:t>
            </a:r>
          </a:p>
          <a:p>
            <a:r>
              <a:rPr lang="ru-RU" smtClean="0"/>
              <a:t>Цветик                                </a:t>
            </a:r>
          </a:p>
          <a:p>
            <a:r>
              <a:rPr lang="ru-RU" smtClean="0"/>
              <a:t>Жар                                        </a:t>
            </a:r>
          </a:p>
          <a:p>
            <a:r>
              <a:rPr lang="ru-RU" smtClean="0"/>
              <a:t>Ковёр                                        </a:t>
            </a:r>
          </a:p>
          <a:p>
            <a:r>
              <a:rPr lang="ru-RU" smtClean="0"/>
              <a:t>Гуси                                       </a:t>
            </a:r>
          </a:p>
          <a:p>
            <a:r>
              <a:rPr lang="ru-RU" smtClean="0"/>
              <a:t>Иванушка                                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500042"/>
            <a:ext cx="3357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Потерялись </a:t>
            </a:r>
            <a:r>
              <a:rPr lang="ru-RU" sz="2000" dirty="0" smtClean="0"/>
              <a:t>названия сказок. Начался переполох. </a:t>
            </a:r>
            <a:r>
              <a:rPr lang="ru-RU" sz="2000" dirty="0" smtClean="0"/>
              <a:t> Добавьте имена </a:t>
            </a:r>
            <a:r>
              <a:rPr lang="ru-RU" sz="2000" dirty="0" smtClean="0"/>
              <a:t>сказочных персонажей и волшебных </a:t>
            </a:r>
            <a:r>
              <a:rPr lang="ru-RU" sz="2000" dirty="0" smtClean="0"/>
              <a:t>предметов, вспомнив название сказок.</a:t>
            </a:r>
            <a:endParaRPr lang="ru-RU" sz="2000" dirty="0"/>
          </a:p>
        </p:txBody>
      </p:sp>
      <p:sp>
        <p:nvSpPr>
          <p:cNvPr id="6" name="Солнце 5">
            <a:hlinkClick r:id="rId2" action="ppaction://hlinksldjump"/>
          </p:cNvPr>
          <p:cNvSpPr/>
          <p:nvPr/>
        </p:nvSpPr>
        <p:spPr>
          <a:xfrm>
            <a:off x="7715272" y="5286388"/>
            <a:ext cx="1143008" cy="121444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buninlib.orel.ru/Book_center/stranici/stihi_izvestnih_lydei.files/image0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92888">
            <a:off x="1127774" y="693695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До новых встреч!!!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8229600" cy="1685924"/>
          </a:xfrm>
        </p:spPr>
        <p:txBody>
          <a:bodyPr/>
          <a:lstStyle/>
          <a:p>
            <a:r>
              <a:rPr lang="ru-RU" dirty="0" smtClean="0"/>
              <a:t>Кого считали </a:t>
            </a:r>
            <a:r>
              <a:rPr lang="ru-RU" dirty="0" err="1" smtClean="0"/>
              <a:t>дурачком</a:t>
            </a:r>
            <a:r>
              <a:rPr lang="ru-RU" dirty="0" smtClean="0"/>
              <a:t>, а он оказался умным?</a:t>
            </a:r>
            <a:endParaRPr lang="ru-RU" dirty="0"/>
          </a:p>
        </p:txBody>
      </p:sp>
      <p:pic>
        <p:nvPicPr>
          <p:cNvPr id="47107" name="Picture 3" descr="http://s003.radikal.ru/i203/1012/37/ba5353b071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285860"/>
            <a:ext cx="3500462" cy="47540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Чья жена оказалась лучше в сказке «Царевна-лягушка»?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2" name="Picture 4" descr="http://playcast.ru/uploads/2013/04/10/5140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7698" y="1500174"/>
            <a:ext cx="571764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Какую </a:t>
            </a:r>
            <a:r>
              <a:rPr lang="ru-RU" dirty="0" smtClean="0"/>
              <a:t>рыбу в русских сказках иногда называют «</a:t>
            </a:r>
            <a:r>
              <a:rPr lang="ru-RU" dirty="0" err="1" smtClean="0"/>
              <a:t>чудо-юдо</a:t>
            </a:r>
            <a:r>
              <a:rPr lang="ru-RU" dirty="0" smtClean="0"/>
              <a:t>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images.vfl.ru/ii/1364655160/73e044c4/2048363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5860"/>
            <a:ext cx="6096000" cy="485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кого украла рыбу лиса в сказке «Лисичка-сестричка и волк»?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www.my-ussr.ru/diafilmy/skazki-russkie-narodnye/lisichka-sestrichka-i-seryj-volk/6-lisichka-sestrichka-i-seryj-vol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Скажите, какого героя провели на пирожках?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://www.culture-chel.ru/Storage/Image/PublicationItem/Image/big/2616/%D0%9C%D0%B0%D1%88%D0%B0%20%D0%B8%20%D0%9C%D0%B5%D0%B4%D0%B2%D0%B5%D0%B4%D1%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6581775" cy="485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поймал щуку в сказке «По щучьему велению»?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2" name="Picture 2" descr="http://kolyan.net/uploads/posts/2012-03/1333007863_6746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285860"/>
            <a:ext cx="3971925" cy="4762500"/>
          </a:xfrm>
          <a:prstGeom prst="rect">
            <a:avLst/>
          </a:prstGeom>
          <a:noFill/>
        </p:spPr>
      </p:pic>
      <p:sp>
        <p:nvSpPr>
          <p:cNvPr id="6" name="Солнце 5">
            <a:hlinkClick r:id="rId3" action="ppaction://hlinksldjump"/>
          </p:cNvPr>
          <p:cNvSpPr/>
          <p:nvPr/>
        </p:nvSpPr>
        <p:spPr>
          <a:xfrm>
            <a:off x="7929586" y="5643578"/>
            <a:ext cx="928662" cy="92867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263</TotalTime>
  <Words>846</Words>
  <PresentationFormat>Экран (4:3)</PresentationFormat>
  <Paragraphs>120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Трек</vt:lpstr>
      <vt:lpstr>Слайд 1</vt:lpstr>
      <vt:lpstr>Слайд 2</vt:lpstr>
      <vt:lpstr>Слайд 3</vt:lpstr>
      <vt:lpstr>Слайд 4</vt:lpstr>
      <vt:lpstr>Чья жена оказалась лучше в сказке «Царевна-лягушка»? </vt:lpstr>
      <vt:lpstr>Какую рыбу в русских сказках иногда называют «чудо-юдо»?</vt:lpstr>
      <vt:lpstr>У кого украла рыбу лиса в сказке «Лисичка-сестричка и волк»?</vt:lpstr>
      <vt:lpstr>Скажите, какого героя провели на пирожках? </vt:lpstr>
      <vt:lpstr>Кто поймал щуку в сказке «По щучьему велению»?</vt:lpstr>
      <vt:lpstr>«Пришла девочка, глядь – братца нету! Ахнула, кинулась туда, сюда – нету! Кликала, заливалась слезами, причитывала, что плохо будет от отца и матери…» </vt:lpstr>
      <vt:lpstr>Царь подумал-подумал – чего он дома не знает? Кажись, все знает, все ему ведомо, - и согласился. Попробовал – бороду никто не держит</vt:lpstr>
      <vt:lpstr>Мишутка и Стасик сидели в саду на скамеечке и разговаривали. Только они разговаривали не просто, как другие ребята, а рассказывали друг другу разные небылицы, будто пошли на спор, кто кого переврет.</vt:lpstr>
      <vt:lpstr>Один  корабль обошел  вокруг  света  и  возвращался домой.  Была  тихая погода,  весь народ был на палубе. Посреди народа вертелась большая обезьяна и  забавляла всех.  Обезьяна эта  корчилась,  прыгала,  делала смешные рожи, передразнивала людей, и видно было - она знала, что ею забавляются, и оттого еще больше расходилась.      Она  подпрыгнула к  двенадцатилетнему мальчику,  сыну капитана корабля, сорвала  с  его  головы  шляпу,  надела  и  живо  взобралась на  мачту.  Все засмеялись,  а мальчик остался без шляпы и сам не знал,  смеяться ли ему или плакать. </vt:lpstr>
      <vt:lpstr>Я закрылся одеялом с головой, сделал себе домик и маленькую дырочку. И из дырочки глядел не шевелясь. Скоро я так присмотрелся, что на пароходике мне все стало отлично видно. Я долго глядел. В комнате было совсем тихо. Только часы тикали. Вдруг что-то тихонько зашуршало. Я насторожился -- шорох этот на пароходике. И вот будто дверка приоткрылась. У меня дыхание сперло. Я чуть двинулся вперед. Проклятая кровать скрипнула. Я спугнул человечка!</vt:lpstr>
      <vt:lpstr>Другое занятие Алеши состояло в том, чтобы кормить курочек, которые жили около забора. Алеша очень коротко с ними познакомился, всех знал по имени, разнимал их драки, а забияк наказывал тем, что иногда несколько дней сряду не давал им ничего от крошек, которые всегда после обеда и ужина он собирал со скатерти. Между курами он особенно любил одну черную хохлатую, названную Чернушкою. Чернушка была к нему ласковее других; она даже иногда позволяла себя гладить, и потому Алеша лучшие кусочки приносил ей. </vt:lpstr>
      <vt:lpstr>Слайд 16</vt:lpstr>
      <vt:lpstr>Слайд 17</vt:lpstr>
      <vt:lpstr>Слайд 18</vt:lpstr>
      <vt:lpstr>Слайд 19</vt:lpstr>
      <vt:lpstr>Слайд 20</vt:lpstr>
      <vt:lpstr>Слайд 21</vt:lpstr>
      <vt:lpstr>«Лисичка – сестричка и Серый волк» русская народная сказка</vt:lpstr>
      <vt:lpstr>Василиса Прекрасная</vt:lpstr>
      <vt:lpstr>Г.-Х. Андерсен «Русалочка»</vt:lpstr>
      <vt:lpstr>Ш.Перро «Золушка»</vt:lpstr>
      <vt:lpstr> Р. Киплинг «Маугли»</vt:lpstr>
      <vt:lpstr>«Муха-Цокотуха» Корнея Чуковского</vt:lpstr>
      <vt:lpstr>Б. Гримм «Бременские музыканты»</vt:lpstr>
      <vt:lpstr> А. Н. Толстого «Золотой ключик, или Приключения Буратино»</vt:lpstr>
      <vt:lpstr>«Доктор Айболит» Корнея Чуковского</vt:lpstr>
      <vt:lpstr>Приключения Незнайки»   Николая Носова.</vt:lpstr>
      <vt:lpstr>«Сказка о мертвой царевне и о семи богатырях»</vt:lpstr>
      <vt:lpstr>«Маленький Мук»  Вильгельма Гауфа.</vt:lpstr>
      <vt:lpstr>«Сказка и рыбаке и рыбке» А.Пушкина</vt:lpstr>
      <vt:lpstr>Ш. Перро «красная шапочка»</vt:lpstr>
      <vt:lpstr>Д. Родари «Чиполлино»</vt:lpstr>
      <vt:lpstr>Слайд 37</vt:lpstr>
      <vt:lpstr>До новых встреч!!!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Литературный марафон</dc:title>
  <dc:creator>Администратор</dc:creator>
  <cp:lastModifiedBy>Хаустова</cp:lastModifiedBy>
  <cp:revision>28</cp:revision>
  <dcterms:created xsi:type="dcterms:W3CDTF">2014-10-22T08:46:11Z</dcterms:created>
  <dcterms:modified xsi:type="dcterms:W3CDTF">2014-10-22T13:26:16Z</dcterms:modified>
</cp:coreProperties>
</file>