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4" r:id="rId7"/>
    <p:sldId id="269" r:id="rId8"/>
    <p:sldId id="270" r:id="rId9"/>
    <p:sldId id="271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8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6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4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8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2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7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E239-B58B-439A-8264-9A5E938EC2A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EAD5-35AE-481B-BBE8-0563E7D0D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Презентация: ПРОЕКТ «Осенние фантазии»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Учитель начальных классов МБОУ СОШ №18 </a:t>
            </a:r>
            <a:r>
              <a:rPr lang="ru-RU" sz="4800" dirty="0" err="1" smtClean="0">
                <a:solidFill>
                  <a:srgbClr val="C00000"/>
                </a:solidFill>
              </a:rPr>
              <a:t>г.Астрахани</a:t>
            </a:r>
            <a:endParaRPr lang="ru-RU" sz="4800" dirty="0" smtClean="0">
              <a:solidFill>
                <a:srgbClr val="C00000"/>
              </a:solidFill>
            </a:endParaRPr>
          </a:p>
          <a:p>
            <a:r>
              <a:rPr lang="ru-RU" sz="4800" dirty="0" smtClean="0">
                <a:solidFill>
                  <a:srgbClr val="C00000"/>
                </a:solidFill>
              </a:rPr>
              <a:t>Хлямина С.Ж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Презентация: ПРОЕКТ «Осенние фантазии»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ПРОЕКТ «Осенние фантазии»</dc:title>
  <dc:creator>Хлямина Сажида</dc:creator>
  <cp:lastModifiedBy>Хлямина Сажида</cp:lastModifiedBy>
  <cp:revision>2</cp:revision>
  <dcterms:created xsi:type="dcterms:W3CDTF">2014-11-15T15:40:54Z</dcterms:created>
  <dcterms:modified xsi:type="dcterms:W3CDTF">2014-11-15T15:51:46Z</dcterms:modified>
</cp:coreProperties>
</file>