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3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CCFF"/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news.uklon.com.ua/image.axd?picture=2012/7/%D1%81%D1%82%D0%BE7.jpg" TargetMode="External"/><Relationship Id="rId3" Type="http://schemas.openxmlformats.org/officeDocument/2006/relationships/hyperlink" Target="http://info-zona.com/wp-content/uploads/2012/02/Peace_and_freedom.jpg" TargetMode="External"/><Relationship Id="rId7" Type="http://schemas.openxmlformats.org/officeDocument/2006/relationships/hyperlink" Target="http://cs319630.vk.me/v319630959/3521/JYIol_Kkijs.jpg" TargetMode="External"/><Relationship Id="rId2" Type="http://schemas.openxmlformats.org/officeDocument/2006/relationships/hyperlink" Target="http://s1v1.irc.lv/files/1/0/0/367/K3KWIBRC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guoibienden.org.vn/img/music/A5AI6NC5_654-frederika.jpg" TargetMode="External"/><Relationship Id="rId5" Type="http://schemas.openxmlformats.org/officeDocument/2006/relationships/hyperlink" Target="http://cs319125.vk.me/v319125763/4681/NdGDgXYTTyA.jpg" TargetMode="External"/><Relationship Id="rId10" Type="http://schemas.openxmlformats.org/officeDocument/2006/relationships/hyperlink" Target="https://lh3.ggpht.com/eGbAo8RWQF59ITn6cUHvodepEr4yxRIu1Fs1xHkDsR6GFMHReewuBpR4cqUFftLM4OZ58w=s99" TargetMode="External"/><Relationship Id="rId4" Type="http://schemas.openxmlformats.org/officeDocument/2006/relationships/hyperlink" Target="http://3.bp.blogspot.com/__hoeQNxVpQc/TJv5xT1kGzI/AAAAAAAAAYQ/mc7k9_cq0sA/s1600/yourmyheartbyyeyopb6.jpg" TargetMode="External"/><Relationship Id="rId9" Type="http://schemas.openxmlformats.org/officeDocument/2006/relationships/hyperlink" Target="http://www.liveinternet.ru/users/4867606/post342968417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важн глаго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107" y="0"/>
            <a:ext cx="52358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Важные </a:t>
            </a:r>
          </a:p>
          <a:p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глаголы</a:t>
            </a:r>
            <a:endParaRPr lang="ru-RU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5337" y="4488120"/>
            <a:ext cx="8988508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20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/>
            <a:r>
              <a:rPr lang="ru-RU" sz="20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/>
            <a:r>
              <a:rPr lang="ru-RU" sz="20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/>
            <a:r>
              <a:rPr lang="ru-RU" sz="20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МБОУ </a:t>
            </a:r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0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СОШ» </a:t>
            </a:r>
            <a:endParaRPr lang="ru-RU" sz="2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0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г</a:t>
            </a:r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орода Цивильск</a:t>
            </a:r>
            <a:endParaRPr lang="ru-RU" sz="2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0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Чувашской </a:t>
            </a:r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en-US" sz="2800" b="1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2014</a:t>
            </a:r>
            <a:endParaRPr lang="ru-RU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3474440"/>
            <a:ext cx="3302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Лекция-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мотиватор</a:t>
            </a:r>
            <a:endParaRPr lang="ru-RU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д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ля старших классов</a:t>
            </a:r>
            <a:endParaRPr lang="en-US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94310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ru-RU" altLang="ru-RU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ru-RU" altLang="ru-RU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43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s319125.vk.me/v319125763/4681/NdGDgXYTT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4"/>
          <a:stretch/>
        </p:blipFill>
        <p:spPr bwMode="auto">
          <a:xfrm>
            <a:off x="-23192" y="0"/>
            <a:ext cx="9167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811012"/>
            <a:ext cx="9143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Потому 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что " уметь любить- значит уметь всё". Любить Его. Себя. И целый мир между вами. Творчество, искусство, звуки музыки и звуки природы...Своего ангела- хранителя. Друзей. Любить жизнь, не разделяя её на «то, что я люблю делать» и «то, что я должна делать». Любить неожиданности и новые повороты. И повседневные мелочи.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0968" y="980728"/>
            <a:ext cx="776206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Любить</a:t>
            </a:r>
          </a:p>
        </p:txBody>
      </p:sp>
    </p:spTree>
    <p:extLst>
      <p:ext uri="{BB962C8B-B14F-4D97-AF65-F5344CB8AC3E}">
        <p14:creationId xmlns:p14="http://schemas.microsoft.com/office/powerpoint/2010/main" val="247444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623717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Выбор за нами. Давайте уметь смотреть. Слушать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.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Дышать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.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Чувствовать. Дарить. Верить. Понимать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.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Любить</a:t>
            </a: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.</a:t>
            </a:r>
            <a:endParaRPr lang="ru-RU" sz="4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Будьте счастливы!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4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8783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556792"/>
            <a:ext cx="8496944" cy="494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http://s1v1.irc.lv/files/1/0/0/367/K3KWIBRC.jpeg</a:t>
            </a:r>
            <a:endParaRPr lang="ru-RU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http://info-zona.com/wp-content/uploads/2012/02/Peace_and_freedom.jpg</a:t>
            </a:r>
            <a:endParaRPr lang="ru-RU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http://3.bp.blogspot.com/__hoeQNxVpQc/TJv5xT1kGzI/AAAAAAAAAYQ/mc7k9_cq0sA/s1600/yourmyheartbyyeyopb6.jpg</a:t>
            </a:r>
            <a:r>
              <a:rPr lang="ru-RU" dirty="0">
                <a:solidFill>
                  <a:srgbClr val="0000FF"/>
                </a:solidFill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http://cs319125.vk.me/v319125763/4681/NdGDgXYTTyA.jpg</a:t>
            </a:r>
            <a:r>
              <a:rPr lang="ru-RU" dirty="0">
                <a:solidFill>
                  <a:srgbClr val="0000FF"/>
                </a:solidFill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6"/>
              </a:rPr>
              <a:t>http://nguoibienden.org.vn/img/music/A5AI6NC5_654-frederika.jpg</a:t>
            </a:r>
            <a:endParaRPr lang="ru-RU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http://cs319630.vk.me/v319630959/3521/JYIol_Kkijs.jpg</a:t>
            </a:r>
            <a:endParaRPr lang="ru-RU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8"/>
              </a:rPr>
              <a:t>http://news.uklon.com.ua/image.axd?picture=2012%2F7%2F%D1%81%D1%82%D0%BE7.jpg</a:t>
            </a:r>
            <a:r>
              <a:rPr lang="ru-RU" dirty="0">
                <a:solidFill>
                  <a:srgbClr val="0000FF"/>
                </a:solidFill>
                <a:ea typeface="Calibri"/>
                <a:cs typeface="Times New Roman"/>
              </a:rPr>
              <a:t>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9"/>
              </a:rPr>
              <a:t>http://www.liveinternet.ru/users/4867606/post342968417/</a:t>
            </a:r>
            <a:endParaRPr lang="ru-RU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10"/>
              </a:rPr>
              <a:t>https://lh3.ggpht.com/eGbAo8RWQF59ITn6cUHvodepEr4yxRIu1Fs1xHkDsR6GFMHReewuBpR4cqUFftLM4OZ58w=s99</a:t>
            </a:r>
            <a:endParaRPr lang="ru-RU" dirty="0">
              <a:solidFill>
                <a:srgbClr val="0000FF"/>
              </a:solidFill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532" y="260910"/>
            <a:ext cx="878798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Использованные ресурсы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1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бабочк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8" r="1990" b="2155"/>
          <a:stretch/>
        </p:blipFill>
        <p:spPr bwMode="auto">
          <a:xfrm>
            <a:off x="-2" y="0"/>
            <a:ext cx="9144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622" y="116632"/>
            <a:ext cx="885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00FF"/>
                </a:solidFill>
                <a:latin typeface="Arial Black" panose="020B0A04020102020204" pitchFamily="34" charset="0"/>
              </a:rPr>
              <a:t>В </a:t>
            </a:r>
            <a:r>
              <a:rPr lang="ru-RU" sz="2800" b="1" i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море с названием Жизнь  </a:t>
            </a:r>
            <a:r>
              <a:rPr lang="ru-RU" sz="2800" b="1" i="1" dirty="0">
                <a:solidFill>
                  <a:srgbClr val="0000FF"/>
                </a:solidFill>
                <a:latin typeface="Arial Black" panose="020B0A04020102020204" pitchFamily="34" charset="0"/>
              </a:rPr>
              <a:t>каждый сам себе капитан. К какому берегу пристать, </a:t>
            </a:r>
            <a:r>
              <a:rPr lang="ru-RU" sz="2800" b="1" i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кого послушать, что и кого любить, чем дышать, во что и в кого верить… 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Выбирать </a:t>
            </a:r>
            <a:r>
              <a:rPr lang="ru-RU" sz="2800" b="1" i="1" dirty="0">
                <a:solidFill>
                  <a:srgbClr val="0000FF"/>
                </a:solidFill>
                <a:latin typeface="Arial Black" panose="020B0A04020102020204" pitchFamily="34" charset="0"/>
              </a:rPr>
              <a:t>вам. </a:t>
            </a:r>
            <a:endParaRPr lang="ru-RU" sz="2800" b="1" i="1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ru-RU" sz="2800" b="1" i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Счастливых 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вам 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открытий</a:t>
            </a:r>
            <a:r>
              <a:rPr lang="ru-RU" sz="2800" b="1" i="1" dirty="0">
                <a:solidFill>
                  <a:srgbClr val="0000FF"/>
                </a:solidFill>
                <a:latin typeface="Arial Black" panose="020B0A04020102020204" pitchFamily="34" charset="0"/>
              </a:rPr>
              <a:t>!</a:t>
            </a:r>
            <a:endParaRPr lang="ru-RU" sz="2800" i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71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70459" y="1556792"/>
            <a:ext cx="59649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  <a:cs typeface="Traditional Arabic" panose="02020603050405020304" pitchFamily="18" charset="-78"/>
              </a:rPr>
              <a:t>В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  <a:cs typeface="Traditional Arabic" panose="02020603050405020304" pitchFamily="18" charset="-78"/>
              </a:rPr>
              <a:t>оба. Взглядом умной лисицы, янтарными глазами совы, не упуская ничего и никого. Потому что в мире все внезапно и скоротечно. Одно единственное мгновение может забрать все. Без возврата. А может положить тебе на ладонь весь мир. А это значит- встречать рассветы, провожать закаты и не давать себе шанса что-то пропустить...Смотреть в глубину себя. В небеса. В любимые глаза.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0746" y="29722"/>
            <a:ext cx="53511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Смотреть </a:t>
            </a:r>
            <a:endParaRPr lang="ru-RU" sz="72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1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nfo-zona.com/wp-content/uploads/2012/02/Peace_and_free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4"/>
            <a:ext cx="9144992" cy="68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8008" y="4631478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Своё 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сердце. Иногда- голос холодного рассудка. Звуки за окном, жизнь этого мира</a:t>
            </a:r>
            <a:r>
              <a:rPr lang="ru-RU" sz="2000" dirty="0">
                <a:solidFill>
                  <a:srgbClr val="0000FF"/>
                </a:solidFill>
                <a:latin typeface="Arial Black" panose="020B0A04020102020204" pitchFamily="34" charset="0"/>
              </a:rPr>
              <a:t>. 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Музыку! 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Слушать есенинскую чувственную вьюгу, чужие красивые и причудливые языки, урчание кошки...</a:t>
            </a:r>
            <a:r>
              <a:rPr lang="ru-RU" sz="2000" dirty="0">
                <a:solidFill>
                  <a:srgbClr val="FFFF00"/>
                </a:solidFill>
                <a:latin typeface="Arial Black" panose="020B0A04020102020204" pitchFamily="34" charset="0"/>
              </a:rPr>
              <a:t>Тишину, а значит и бесконечность. Хотя неоспоримый Уайльд утверждал, что слушать - это очень опасно, всё равно - слушать, ходить по опасному краю...Слушать и Слышать.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53177" y="188640"/>
            <a:ext cx="49712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Слушать</a:t>
            </a:r>
            <a:r>
              <a:rPr lang="ru-RU" sz="72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endParaRPr lang="ru-RU" sz="72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11"/>
            <a:ext cx="9199854" cy="687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656" y="1174575"/>
            <a:ext cx="36282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Всей </a:t>
            </a:r>
            <a:r>
              <a:rPr lang="ru-RU" sz="2000" dirty="0">
                <a:solidFill>
                  <a:srgbClr val="0000FF"/>
                </a:solidFill>
                <a:latin typeface="Arial Black" panose="020B0A04020102020204" pitchFamily="34" charset="0"/>
              </a:rPr>
              <a:t>грудью. В полную силу. И ощущать ароматы бытия, пускай даже в коктейле с выхлопными газами, рождающими парниковый эффект. Наслаждаться запахом тающего в воздухе снега, который оседает в лёгких с едва уловимым пониманием печали, которая хочешь-не хочешь опутает тебя, окутает в своё и оставит. Дышать...кем-то дорогим и любимым.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4730" y="27856"/>
            <a:ext cx="46426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Дышать</a:t>
            </a:r>
            <a:r>
              <a:rPr lang="ru-RU" sz="7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sz="7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8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2769" y="1412776"/>
            <a:ext cx="40782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 </a:t>
            </a:r>
            <a:r>
              <a:rPr lang="ru-RU" sz="2400" dirty="0">
                <a:solidFill>
                  <a:srgbClr val="0000FF"/>
                </a:solidFill>
                <a:latin typeface="Arial Black" panose="020B0A04020102020204" pitchFamily="34" charset="0"/>
              </a:rPr>
              <a:t>Никаких полутонов, только полноценное-полноцветное. А если уж полутона - только в разнообразие градаций, от и до. Чувствовать - плоть и кровь. И свою бессмертную душу. И почву под ногами. И крылья за спиной. Даже боль - потому что боль означает, что ты ещё </a:t>
            </a:r>
            <a:r>
              <a:rPr lang="ru-RU" sz="24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жива.</a:t>
            </a:r>
            <a:endParaRPr lang="ru-RU" sz="24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5301" y="-1809"/>
            <a:ext cx="65533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Чувствовать</a:t>
            </a:r>
          </a:p>
        </p:txBody>
      </p:sp>
    </p:spTree>
    <p:extLst>
      <p:ext uri="{BB962C8B-B14F-4D97-AF65-F5344CB8AC3E}">
        <p14:creationId xmlns:p14="http://schemas.microsoft.com/office/powerpoint/2010/main" val="297306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t="10452" r="12014" b="11274"/>
          <a:stretch/>
        </p:blipFill>
        <p:spPr bwMode="auto">
          <a:xfrm>
            <a:off x="-6291" y="0"/>
            <a:ext cx="91650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044" y="2348880"/>
            <a:ext cx="38248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Ничего </a:t>
            </a:r>
            <a:r>
              <a:rPr lang="ru-RU" sz="2400" dirty="0">
                <a:solidFill>
                  <a:srgbClr val="0000FF"/>
                </a:solidFill>
                <a:latin typeface="Arial Black" panose="020B0A04020102020204" pitchFamily="34" charset="0"/>
              </a:rPr>
              <a:t>не прося взамен... Отдавать чуть больше, чем принимаешь. </a:t>
            </a:r>
            <a:endParaRPr lang="ru-RU" sz="2400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Дарить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свою увлечённость и открытия, свою энергетику. Свою уверенность. Подарки и улыбки. И откровения. И поцелуи.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55607"/>
            <a:ext cx="38860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  <a:latin typeface="Arial Black" panose="020B0A04020102020204" pitchFamily="34" charset="0"/>
              </a:rPr>
              <a:t>Дарить</a:t>
            </a:r>
            <a:endParaRPr lang="ru-RU" sz="7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6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174" y="1305342"/>
            <a:ext cx="476085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свой выбор. В свою Звезду. В неслучайные случайности. В свои силы...даже если опускаются руки, даже если весь мир против тебя, даже если все кануло в лету...верить и ждать руки, протянутой из темноты невозможного. Людям. Подпускать их к себе и не отпускать от себя. Во встречи, которые меняют твою жизнь навсегда...В то, что всё </a:t>
            </a:r>
            <a:endParaRPr lang="ru-RU" sz="2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 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почти всё) можно исправить - в правильный момент с правильными мыслями в голове, с открытым сердцем. </a:t>
            </a:r>
            <a:endParaRPr lang="ru-RU" sz="2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справедливость.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85717" y="0"/>
            <a:ext cx="38298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008000"/>
                </a:solidFill>
                <a:latin typeface="Arial Black" panose="020B0A04020102020204" pitchFamily="34" charset="0"/>
              </a:rPr>
              <a:t>Верить</a:t>
            </a:r>
            <a:endParaRPr lang="ru-RU" sz="72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7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1"/>
          <a:stretch/>
        </p:blipFill>
        <p:spPr bwMode="auto">
          <a:xfrm>
            <a:off x="0" y="0"/>
            <a:ext cx="91918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126" y="1283790"/>
            <a:ext cx="52539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CCFF"/>
                </a:solidFill>
                <a:latin typeface="Arial Black" panose="020B0A04020102020204" pitchFamily="34" charset="0"/>
              </a:rPr>
              <a:t>Себя </a:t>
            </a:r>
            <a:r>
              <a:rPr lang="ru-RU" sz="2000" dirty="0">
                <a:solidFill>
                  <a:srgbClr val="00CCFF"/>
                </a:solidFill>
                <a:latin typeface="Arial Black" panose="020B0A04020102020204" pitchFamily="34" charset="0"/>
              </a:rPr>
              <a:t>и свой мир. Что одиночество - не синоним свободы. Что течение, возможно, приведёт тебя не совсем туда, куда ты думаешь. Что кое-чего тебе суждено достичь, только сопротивляясь судьбе. </a:t>
            </a:r>
            <a:r>
              <a:rPr lang="ru-RU" sz="2000" dirty="0" smtClean="0">
                <a:solidFill>
                  <a:srgbClr val="00CCFF"/>
                </a:solidFill>
                <a:latin typeface="Arial Black" panose="020B0A04020102020204" pitchFamily="34" charset="0"/>
              </a:rPr>
              <a:t>Понимать </a:t>
            </a:r>
            <a:r>
              <a:rPr lang="ru-RU" sz="2000" dirty="0">
                <a:solidFill>
                  <a:srgbClr val="00CCFF"/>
                </a:solidFill>
                <a:latin typeface="Arial Black" panose="020B0A04020102020204" pitchFamily="34" charset="0"/>
              </a:rPr>
              <a:t>окружающее, скрытые подтексты, смыслы, значения. Потому что в намеках скрыта суть...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0492" y="38975"/>
            <a:ext cx="53206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FFFF00"/>
                </a:solidFill>
                <a:latin typeface="Arial Black" panose="020B0A04020102020204" pitchFamily="34" charset="0"/>
              </a:rPr>
              <a:t>Понимать</a:t>
            </a:r>
            <a:endParaRPr lang="ru-RU" sz="7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6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580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</cp:revision>
  <dcterms:created xsi:type="dcterms:W3CDTF">2014-11-13T15:44:34Z</dcterms:created>
  <dcterms:modified xsi:type="dcterms:W3CDTF">2014-11-15T16:30:54Z</dcterms:modified>
</cp:coreProperties>
</file>