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0" r:id="rId1"/>
  </p:sldMasterIdLst>
  <p:sldIdLst>
    <p:sldId id="256" r:id="rId2"/>
    <p:sldId id="260" r:id="rId3"/>
    <p:sldId id="257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71" r:id="rId14"/>
    <p:sldId id="269" r:id="rId15"/>
    <p:sldId id="273" r:id="rId16"/>
    <p:sldId id="259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  <a:srgbClr val="00FF00"/>
    <a:srgbClr val="33CC3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magesbuddy.com/images/18/2013/03/give-thanks-today-always-happy-thanksgiving-glitter.gif" TargetMode="External"/><Relationship Id="rId3" Type="http://schemas.openxmlformats.org/officeDocument/2006/relationships/hyperlink" Target="http://www.prayer-and-prayers.info/thanksgiving-prayers/childs-thanksgiving-prayer.htm" TargetMode="External"/><Relationship Id="rId7" Type="http://schemas.openxmlformats.org/officeDocument/2006/relationships/hyperlink" Target="http://imperiumcrossfit.com/wp-content/uploads/2013/11/Thanksgiving.jpg" TargetMode="External"/><Relationship Id="rId2" Type="http://schemas.openxmlformats.org/officeDocument/2006/relationships/hyperlink" Target="http://www.poemsource.com/thanksgiving-prayer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eachingfirst.net/Poems/Thanksgiving.html" TargetMode="External"/><Relationship Id="rId11" Type="http://schemas.openxmlformats.org/officeDocument/2006/relationships/hyperlink" Target="http://www.commentnation.com/comments/happy_thanksgiving_glitter_text.gif" TargetMode="External"/><Relationship Id="rId5" Type="http://schemas.openxmlformats.org/officeDocument/2006/relationships/hyperlink" Target="http://www.lords-prayer-words.com/prayers_before/thanksgiving_prayer_to_god.html" TargetMode="External"/><Relationship Id="rId10" Type="http://schemas.openxmlformats.org/officeDocument/2006/relationships/hyperlink" Target="http://www.graphics99.com/wp-content/uploads/2012/07/happy-thanksgiving-turkey-picture.gif" TargetMode="External"/><Relationship Id="rId4" Type="http://schemas.openxmlformats.org/officeDocument/2006/relationships/hyperlink" Target="http://www.night.net/thanksgiving/g-family.html-ssi#deargod" TargetMode="External"/><Relationship Id="rId9" Type="http://schemas.openxmlformats.org/officeDocument/2006/relationships/hyperlink" Target="http://media-cache-ak0.pinimg.com/236x/5c/dd/d9/5cddd9d370f6cc94925ae91ef16a09b5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430279"/>
            <a:ext cx="611667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What are you thankful for?</a:t>
            </a:r>
          </a:p>
          <a:p>
            <a:endParaRPr lang="en-US" sz="3200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r>
              <a:rPr lang="ru-RU" sz="3200" dirty="0" smtClean="0">
                <a:solidFill>
                  <a:srgbClr val="00FFCC"/>
                </a:solidFill>
                <a:latin typeface="Arial Black" panose="020B0A04020102020204" pitchFamily="34" charset="0"/>
              </a:rPr>
              <a:t>Интерактивная</a:t>
            </a:r>
          </a:p>
          <a:p>
            <a:r>
              <a:rPr lang="ru-RU" sz="3200" dirty="0" smtClean="0">
                <a:solidFill>
                  <a:srgbClr val="00FFCC"/>
                </a:solidFill>
                <a:latin typeface="Arial Black" panose="020B0A04020102020204" pitchFamily="34" charset="0"/>
              </a:rPr>
              <a:t>викторина </a:t>
            </a:r>
          </a:p>
          <a:p>
            <a:r>
              <a:rPr lang="ru-RU" sz="3200" dirty="0" smtClean="0">
                <a:solidFill>
                  <a:srgbClr val="00FFCC"/>
                </a:solidFill>
                <a:latin typeface="Arial Black" panose="020B0A04020102020204" pitchFamily="34" charset="0"/>
              </a:rPr>
              <a:t>по </a:t>
            </a:r>
            <a:r>
              <a:rPr lang="ru-RU" sz="3200" dirty="0" smtClean="0">
                <a:solidFill>
                  <a:srgbClr val="00FFCC"/>
                </a:solidFill>
                <a:latin typeface="Arial Black" panose="020B0A04020102020204" pitchFamily="34" charset="0"/>
              </a:rPr>
              <a:t>чтению</a:t>
            </a:r>
          </a:p>
          <a:p>
            <a:r>
              <a:rPr lang="ru-RU" sz="3200" dirty="0">
                <a:solidFill>
                  <a:srgbClr val="00FFCC"/>
                </a:solidFill>
                <a:latin typeface="Arial Black" panose="020B0A04020102020204" pitchFamily="34" charset="0"/>
              </a:rPr>
              <a:t>д</a:t>
            </a:r>
            <a:r>
              <a:rPr lang="ru-RU" sz="3200" dirty="0" smtClean="0">
                <a:solidFill>
                  <a:srgbClr val="00FFCC"/>
                </a:solidFill>
                <a:latin typeface="Arial Black" panose="020B0A04020102020204" pitchFamily="34" charset="0"/>
              </a:rPr>
              <a:t>ля 8-11 классов</a:t>
            </a:r>
            <a:r>
              <a:rPr lang="ru-RU" sz="3200" dirty="0" smtClean="0">
                <a:solidFill>
                  <a:srgbClr val="00FFCC"/>
                </a:solidFill>
                <a:latin typeface="Arial Black" panose="020B0A04020102020204" pitchFamily="34" charset="0"/>
              </a:rPr>
              <a:t> </a:t>
            </a:r>
            <a:endParaRPr lang="ru-RU" sz="3200" dirty="0" smtClean="0">
              <a:solidFill>
                <a:srgbClr val="00FFCC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133" y="4365104"/>
            <a:ext cx="8988508" cy="236988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/>
            <a:r>
              <a:rPr lang="ru-RU" sz="2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Автор:</a:t>
            </a:r>
          </a:p>
          <a:p>
            <a:pPr algn="r"/>
            <a:r>
              <a:rPr lang="ru-RU" sz="2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Ольга Михайловна Степанова</a:t>
            </a:r>
          </a:p>
          <a:p>
            <a:pPr algn="r"/>
            <a:r>
              <a:rPr lang="ru-RU" sz="2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учитель английского языка </a:t>
            </a:r>
          </a:p>
          <a:p>
            <a:pPr algn="r"/>
            <a:r>
              <a:rPr lang="ru-RU" sz="2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МБОУ </a:t>
            </a:r>
            <a:r>
              <a:rPr lang="ru-RU" sz="2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«</a:t>
            </a:r>
            <a:r>
              <a:rPr lang="ru-RU" sz="2000" b="1" spc="5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Цивильская</a:t>
            </a:r>
            <a:r>
              <a:rPr lang="ru-RU" sz="2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СОШ№2» </a:t>
            </a:r>
            <a:endParaRPr lang="ru-RU" sz="20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r"/>
            <a:r>
              <a:rPr lang="ru-RU" sz="2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г</a:t>
            </a:r>
            <a:r>
              <a:rPr lang="ru-RU" sz="2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орода Цивильск </a:t>
            </a:r>
            <a:endParaRPr lang="ru-RU" sz="20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r"/>
            <a:r>
              <a:rPr lang="ru-RU" sz="2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Чувашской </a:t>
            </a:r>
            <a:r>
              <a:rPr lang="ru-RU" sz="2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Республики</a:t>
            </a:r>
            <a:endParaRPr lang="en-US" sz="2800" b="1" spc="50" dirty="0" smtClean="0">
              <a:ln w="11430"/>
              <a:solidFill>
                <a:srgbClr val="00FF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r>
              <a:rPr lang="ru-RU" sz="2800" b="1" spc="50" dirty="0" smtClean="0">
                <a:ln w="11430"/>
                <a:solidFill>
                  <a:srgbClr val="00FFC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2014</a:t>
            </a:r>
            <a:endParaRPr lang="ru-RU" sz="2800" b="1" spc="50" dirty="0">
              <a:ln w="11430"/>
              <a:solidFill>
                <a:srgbClr val="00FFC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7" name="Picture 4" descr="http://www.wondercliparts.com/holidays/thanksgiving_day/thanksgiving_graphics_1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885" y="94652"/>
            <a:ext cx="3999509" cy="3982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63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9146" y="116632"/>
            <a:ext cx="724915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 Black" panose="020B0A04020102020204" pitchFamily="34" charset="0"/>
              </a:rPr>
              <a:t>Thank you, Lord, for each new day you give to me,</a:t>
            </a:r>
            <a:br>
              <a:rPr lang="en-US" sz="2000" dirty="0">
                <a:latin typeface="Arial Black" panose="020B0A04020102020204" pitchFamily="34" charset="0"/>
              </a:rPr>
            </a:br>
            <a:r>
              <a:rPr lang="en-US" sz="2000" dirty="0">
                <a:latin typeface="Arial Black" panose="020B0A04020102020204" pitchFamily="34" charset="0"/>
              </a:rPr>
              <a:t>For earth and sky and sand and sea,</a:t>
            </a:r>
            <a:br>
              <a:rPr lang="en-US" sz="2000" dirty="0">
                <a:latin typeface="Arial Black" panose="020B0A04020102020204" pitchFamily="34" charset="0"/>
              </a:rPr>
            </a:br>
            <a:r>
              <a:rPr lang="en-US" sz="2000" dirty="0">
                <a:latin typeface="Arial Black" panose="020B0A04020102020204" pitchFamily="34" charset="0"/>
              </a:rPr>
              <a:t>For rainbows after springtime showers,</a:t>
            </a:r>
            <a:br>
              <a:rPr lang="en-US" sz="2000" dirty="0">
                <a:latin typeface="Arial Black" panose="020B0A04020102020204" pitchFamily="34" charset="0"/>
              </a:rPr>
            </a:br>
            <a:r>
              <a:rPr lang="en-US" sz="2000" dirty="0">
                <a:latin typeface="Arial Black" panose="020B0A04020102020204" pitchFamily="34" charset="0"/>
              </a:rPr>
              <a:t>Autumn leaves and summer flowers</a:t>
            </a:r>
            <a:r>
              <a:rPr lang="en-US" sz="2000" dirty="0" smtClean="0">
                <a:latin typeface="Arial Black" panose="020B0A04020102020204" pitchFamily="34" charset="0"/>
              </a:rPr>
              <a:t>,</a:t>
            </a:r>
            <a:r>
              <a:rPr lang="en-US" sz="2000" dirty="0">
                <a:latin typeface="Arial Black" panose="020B0A04020102020204" pitchFamily="34" charset="0"/>
              </a:rPr>
              <a:t/>
            </a:r>
            <a:br>
              <a:rPr lang="en-US" sz="2000" dirty="0">
                <a:latin typeface="Arial Black" panose="020B0A04020102020204" pitchFamily="34" charset="0"/>
              </a:rPr>
            </a:br>
            <a:r>
              <a:rPr lang="en-US" sz="2000" dirty="0" smtClean="0">
                <a:latin typeface="Arial Black" panose="020B0A04020102020204" pitchFamily="34" charset="0"/>
              </a:rPr>
              <a:t>For Beauty </a:t>
            </a:r>
            <a:r>
              <a:rPr lang="en-US" sz="2000" dirty="0">
                <a:latin typeface="Arial Black" panose="020B0A04020102020204" pitchFamily="34" charset="0"/>
              </a:rPr>
              <a:t>shining all around,</a:t>
            </a:r>
            <a:br>
              <a:rPr lang="en-US" sz="2000" dirty="0">
                <a:latin typeface="Arial Black" panose="020B0A04020102020204" pitchFamily="34" charset="0"/>
              </a:rPr>
            </a:br>
            <a:r>
              <a:rPr lang="en-US" sz="2000" dirty="0">
                <a:latin typeface="Arial Black" panose="020B0A04020102020204" pitchFamily="34" charset="0"/>
              </a:rPr>
              <a:t>Lilac scent and robin </a:t>
            </a:r>
            <a:r>
              <a:rPr lang="en-US" sz="2000" dirty="0" smtClean="0">
                <a:latin typeface="Arial Black" panose="020B0A04020102020204" pitchFamily="34" charset="0"/>
              </a:rPr>
              <a:t>_____________ ,</a:t>
            </a:r>
            <a:r>
              <a:rPr lang="en-US" sz="2000" dirty="0">
                <a:latin typeface="Arial Black" panose="020B0A04020102020204" pitchFamily="34" charset="0"/>
              </a:rPr>
              <a:t/>
            </a:r>
            <a:br>
              <a:rPr lang="en-US" sz="2000" dirty="0">
                <a:latin typeface="Arial Black" panose="020B0A04020102020204" pitchFamily="34" charset="0"/>
              </a:rPr>
            </a:br>
            <a:endParaRPr lang="en-US" sz="2000" b="0" i="0" dirty="0">
              <a:effectLst/>
              <a:latin typeface="Arial Black" panose="020B0A04020102020204" pitchFamily="34" charset="0"/>
            </a:endParaRPr>
          </a:p>
        </p:txBody>
      </p:sp>
      <p:pic>
        <p:nvPicPr>
          <p:cNvPr id="7" name="Picture 4" descr="http://imperiumcrossfit.com/wp-content/uploads/2013/11/Thanksgivin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935" l="0" r="98276">
                        <a14:foregroundMark x1="25123" y1="5900" x2="24138" y2="8850"/>
                        <a14:foregroundMark x1="16010" y1="15044" x2="14532" y2="18584"/>
                        <a14:foregroundMark x1="8621" y1="21829" x2="7389" y2="25369"/>
                        <a14:foregroundMark x1="3695" y1="32448" x2="3202" y2="35398"/>
                        <a14:foregroundMark x1="4926" y1="43068" x2="4680" y2="480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46" y="3730796"/>
            <a:ext cx="3672408" cy="306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437999"/>
              </p:ext>
            </p:extLst>
          </p:nvPr>
        </p:nvGraphicFramePr>
        <p:xfrm>
          <a:off x="179512" y="2329639"/>
          <a:ext cx="8403273" cy="701040"/>
        </p:xfrm>
        <a:graphic>
          <a:graphicData uri="http://schemas.openxmlformats.org/drawingml/2006/table">
            <a:tbl>
              <a:tblPr/>
              <a:tblGrid>
                <a:gridCol w="2012950"/>
                <a:gridCol w="208280"/>
                <a:gridCol w="1770062"/>
                <a:gridCol w="420688"/>
                <a:gridCol w="1771650"/>
                <a:gridCol w="208280"/>
                <a:gridCol w="2011363"/>
              </a:tblGrid>
              <a:tr h="622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round</a:t>
                      </a:r>
                      <a:endParaRPr kumimoji="0" lang="ru-RU" alt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uLnTx/>
                          <a:uFillTx/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bound</a:t>
                      </a:r>
                      <a:endParaRPr kumimoji="0" lang="ru-RU" altLang="ru-RU" sz="4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uLnTx/>
                        <a:uFillTx/>
                        <a:latin typeface="Arial Black" panose="020B0A04020102020204" pitchFamily="34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sound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pound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Oval 47"/>
          <p:cNvSpPr>
            <a:spLocks noChangeArrowheads="1"/>
          </p:cNvSpPr>
          <p:nvPr/>
        </p:nvSpPr>
        <p:spPr bwMode="auto">
          <a:xfrm>
            <a:off x="4499992" y="2060848"/>
            <a:ext cx="2087562" cy="1079500"/>
          </a:xfrm>
          <a:prstGeom prst="ellipse">
            <a:avLst/>
          </a:prstGeom>
          <a:solidFill>
            <a:schemeClr val="bg1">
              <a:alpha val="0"/>
            </a:schemeClr>
          </a:solidFill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0" name="Picture 4" descr="http://www.wondercliparts.com/holidays/thanksgiving_day/thanksgiving_graphics_1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996952"/>
            <a:ext cx="3669010" cy="365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571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83768" y="188640"/>
            <a:ext cx="640786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  <a:t>Bless the food upon the dishes</a:t>
            </a:r>
            <a:b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</a:br>
            <a: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  <a:t>as you blessed the loaves and fishes.</a:t>
            </a:r>
            <a:b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</a:br>
            <a: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  <a:t>As the sugar hides in the </a:t>
            </a:r>
            <a:r>
              <a:rPr lang="en-US" sz="2400" dirty="0" smtClean="0">
                <a:solidFill>
                  <a:srgbClr val="00FFCC"/>
                </a:solidFill>
                <a:latin typeface="Arial Black" panose="020B0A04020102020204" pitchFamily="34" charset="0"/>
              </a:rPr>
              <a:t>___________ ,</a:t>
            </a:r>
            <a: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  <a:t/>
            </a:r>
            <a:b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</a:br>
            <a: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  <a:t>let me hide myself in Thee. </a:t>
            </a:r>
            <a:endParaRPr lang="en-US" sz="2400" dirty="0" smtClean="0">
              <a:solidFill>
                <a:srgbClr val="00FFCC"/>
              </a:solidFill>
              <a:latin typeface="Arial Black" panose="020B0A04020102020204" pitchFamily="34" charset="0"/>
            </a:endParaRPr>
          </a:p>
          <a:p>
            <a:pPr algn="r"/>
            <a:r>
              <a:rPr lang="en-US" sz="2400" dirty="0" smtClean="0">
                <a:solidFill>
                  <a:srgbClr val="00FFCC"/>
                </a:solidFill>
                <a:latin typeface="Arial Black" panose="020B0A04020102020204" pitchFamily="34" charset="0"/>
              </a:rPr>
              <a:t>Amen</a:t>
            </a:r>
            <a:endParaRPr lang="en-US" sz="2400" b="0" i="0" dirty="0">
              <a:solidFill>
                <a:srgbClr val="00FFCC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7" name="Picture 4" descr="http://imperiumcrossfit.com/wp-content/uploads/2013/11/Thanksgivin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935" l="0" r="98276">
                        <a14:foregroundMark x1="25123" y1="5900" x2="24138" y2="8850"/>
                        <a14:foregroundMark x1="16010" y1="15044" x2="14532" y2="18584"/>
                        <a14:foregroundMark x1="8621" y1="21829" x2="7389" y2="25369"/>
                        <a14:foregroundMark x1="3695" y1="32448" x2="3202" y2="35398"/>
                        <a14:foregroundMark x1="4926" y1="43068" x2="4680" y2="480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72820"/>
            <a:ext cx="3672408" cy="306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665668"/>
              </p:ext>
            </p:extLst>
          </p:nvPr>
        </p:nvGraphicFramePr>
        <p:xfrm>
          <a:off x="488364" y="2127793"/>
          <a:ext cx="8403273" cy="701040"/>
        </p:xfrm>
        <a:graphic>
          <a:graphicData uri="http://schemas.openxmlformats.org/drawingml/2006/table">
            <a:tbl>
              <a:tblPr/>
              <a:tblGrid>
                <a:gridCol w="2012950"/>
                <a:gridCol w="208280"/>
                <a:gridCol w="1770062"/>
                <a:gridCol w="420688"/>
                <a:gridCol w="1771650"/>
                <a:gridCol w="208280"/>
                <a:gridCol w="2011363"/>
              </a:tblGrid>
              <a:tr h="622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tea</a:t>
                      </a:r>
                      <a:endParaRPr kumimoji="0" lang="ru-RU" alt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uLnTx/>
                          <a:uFillTx/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bee</a:t>
                      </a:r>
                      <a:endParaRPr kumimoji="0" lang="ru-RU" altLang="ru-RU" sz="4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uLnTx/>
                        <a:uFillTx/>
                        <a:latin typeface="Arial Black" panose="020B0A04020102020204" pitchFamily="34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sea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key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Oval 47"/>
          <p:cNvSpPr>
            <a:spLocks noChangeArrowheads="1"/>
          </p:cNvSpPr>
          <p:nvPr/>
        </p:nvSpPr>
        <p:spPr bwMode="auto">
          <a:xfrm>
            <a:off x="370071" y="1916832"/>
            <a:ext cx="2087562" cy="1079500"/>
          </a:xfrm>
          <a:prstGeom prst="ellipse">
            <a:avLst/>
          </a:prstGeom>
          <a:solidFill>
            <a:schemeClr val="bg1">
              <a:alpha val="0"/>
            </a:schemeClr>
          </a:solidFill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0" name="Picture 4" descr="http://www.wondercliparts.com/holidays/thanksgiving_day/thanksgiving_graphics_1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996952"/>
            <a:ext cx="3669010" cy="365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592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52" y="3244"/>
            <a:ext cx="764169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FF00"/>
                </a:solidFill>
                <a:latin typeface="Arial Black" panose="020B0A04020102020204" pitchFamily="34" charset="0"/>
              </a:rPr>
              <a:t>Be thankful for home</a:t>
            </a:r>
          </a:p>
          <a:p>
            <a:r>
              <a:rPr lang="en-US" sz="2400" dirty="0">
                <a:solidFill>
                  <a:srgbClr val="00FF00"/>
                </a:solidFill>
                <a:latin typeface="Arial Black" panose="020B0A04020102020204" pitchFamily="34" charset="0"/>
              </a:rPr>
              <a:t>Be thankful for food</a:t>
            </a:r>
          </a:p>
          <a:p>
            <a:r>
              <a:rPr lang="en-US" sz="2400" dirty="0">
                <a:solidFill>
                  <a:srgbClr val="00FF00"/>
                </a:solidFill>
                <a:latin typeface="Arial Black" panose="020B0A04020102020204" pitchFamily="34" charset="0"/>
              </a:rPr>
              <a:t>Be thankful for birds that </a:t>
            </a:r>
            <a:r>
              <a:rPr lang="en-US" sz="2400" dirty="0" smtClean="0">
                <a:solidFill>
                  <a:srgbClr val="00FF00"/>
                </a:solidFill>
                <a:latin typeface="Arial Black" panose="020B0A04020102020204" pitchFamily="34" charset="0"/>
              </a:rPr>
              <a:t>fly</a:t>
            </a:r>
            <a:endParaRPr lang="en-US" sz="2400" dirty="0">
              <a:solidFill>
                <a:srgbClr val="00FF00"/>
              </a:solidFill>
              <a:latin typeface="Arial Black" panose="020B0A04020102020204" pitchFamily="34" charset="0"/>
            </a:endParaRPr>
          </a:p>
          <a:p>
            <a:r>
              <a:rPr lang="en-US" sz="2400" dirty="0">
                <a:solidFill>
                  <a:srgbClr val="00FF00"/>
                </a:solidFill>
                <a:latin typeface="Arial Black" panose="020B0A04020102020204" pitchFamily="34" charset="0"/>
              </a:rPr>
              <a:t>Be thankful for sleep</a:t>
            </a:r>
          </a:p>
          <a:p>
            <a:r>
              <a:rPr lang="en-US" sz="2400" dirty="0">
                <a:solidFill>
                  <a:srgbClr val="00FF00"/>
                </a:solidFill>
                <a:latin typeface="Arial Black" panose="020B0A04020102020204" pitchFamily="34" charset="0"/>
              </a:rPr>
              <a:t>Be thankful for flowers</a:t>
            </a:r>
          </a:p>
          <a:p>
            <a:r>
              <a:rPr lang="en-US" sz="2400" dirty="0">
                <a:solidFill>
                  <a:srgbClr val="00FF00"/>
                </a:solidFill>
                <a:latin typeface="Arial Black" panose="020B0A04020102020204" pitchFamily="34" charset="0"/>
              </a:rPr>
              <a:t>Be thankful for clouds in the </a:t>
            </a:r>
            <a:r>
              <a:rPr lang="en-US" sz="2400" dirty="0" smtClean="0">
                <a:solidFill>
                  <a:srgbClr val="00FF00"/>
                </a:solidFill>
                <a:latin typeface="Arial Black" panose="020B0A04020102020204" pitchFamily="34" charset="0"/>
              </a:rPr>
              <a:t>_______ .</a:t>
            </a:r>
            <a:r>
              <a:rPr lang="en-US" sz="2400" dirty="0">
                <a:solidFill>
                  <a:srgbClr val="00FF00"/>
                </a:solidFill>
                <a:latin typeface="Arial Black" panose="020B0A04020102020204" pitchFamily="34" charset="0"/>
              </a:rPr>
              <a:t>	</a:t>
            </a:r>
          </a:p>
        </p:txBody>
      </p:sp>
      <p:pic>
        <p:nvPicPr>
          <p:cNvPr id="7" name="Picture 4" descr="http://imperiumcrossfit.com/wp-content/uploads/2013/11/Thanksgivin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935" l="0" r="98276">
                        <a14:foregroundMark x1="25123" y1="5900" x2="24138" y2="8850"/>
                        <a14:foregroundMark x1="16010" y1="15044" x2="14532" y2="18584"/>
                        <a14:foregroundMark x1="8621" y1="21829" x2="7389" y2="25369"/>
                        <a14:foregroundMark x1="3695" y1="32448" x2="3202" y2="35398"/>
                        <a14:foregroundMark x1="4926" y1="43068" x2="4680" y2="480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89" y="3791630"/>
            <a:ext cx="3672408" cy="306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872951"/>
              </p:ext>
            </p:extLst>
          </p:nvPr>
        </p:nvGraphicFramePr>
        <p:xfrm>
          <a:off x="242156" y="2583944"/>
          <a:ext cx="8403273" cy="701040"/>
        </p:xfrm>
        <a:graphic>
          <a:graphicData uri="http://schemas.openxmlformats.org/drawingml/2006/table">
            <a:tbl>
              <a:tblPr/>
              <a:tblGrid>
                <a:gridCol w="2012950"/>
                <a:gridCol w="208280"/>
                <a:gridCol w="1770062"/>
                <a:gridCol w="420688"/>
                <a:gridCol w="1771650"/>
                <a:gridCol w="208280"/>
                <a:gridCol w="2011363"/>
              </a:tblGrid>
              <a:tr h="622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eye</a:t>
                      </a:r>
                      <a:endParaRPr kumimoji="0" lang="ru-RU" alt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uLnTx/>
                          <a:uFillTx/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pie</a:t>
                      </a:r>
                      <a:endParaRPr kumimoji="0" lang="ru-RU" altLang="ru-RU" sz="4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uLnTx/>
                        <a:uFillTx/>
                        <a:latin typeface="Arial Black" panose="020B0A04020102020204" pitchFamily="34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sky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spy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Oval 47"/>
          <p:cNvSpPr>
            <a:spLocks noChangeArrowheads="1"/>
          </p:cNvSpPr>
          <p:nvPr/>
        </p:nvSpPr>
        <p:spPr bwMode="auto">
          <a:xfrm>
            <a:off x="4499992" y="2311568"/>
            <a:ext cx="2087562" cy="1079500"/>
          </a:xfrm>
          <a:prstGeom prst="ellipse">
            <a:avLst/>
          </a:prstGeom>
          <a:solidFill>
            <a:schemeClr val="bg1">
              <a:alpha val="0"/>
            </a:schemeClr>
          </a:solidFill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0" name="Picture 4" descr="http://www.wondercliparts.com/holidays/thanksgiving_day/thanksgiving_graphics_1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996952"/>
            <a:ext cx="3669010" cy="365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94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116632"/>
            <a:ext cx="755999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 smtClean="0">
                <a:latin typeface="Arial Black" panose="020B0A04020102020204" pitchFamily="34" charset="0"/>
              </a:rPr>
              <a:t>I'm </a:t>
            </a:r>
            <a:r>
              <a:rPr lang="en-US" sz="2400" dirty="0">
                <a:latin typeface="Arial Black" panose="020B0A04020102020204" pitchFamily="34" charset="0"/>
              </a:rPr>
              <a:t>glad that I was good today</a:t>
            </a:r>
          </a:p>
          <a:p>
            <a:pPr algn="r"/>
            <a:r>
              <a:rPr lang="en-US" sz="2400" dirty="0">
                <a:latin typeface="Arial Black" panose="020B0A04020102020204" pitchFamily="34" charset="0"/>
              </a:rPr>
              <a:t>As good as I was able</a:t>
            </a:r>
          </a:p>
          <a:p>
            <a:pPr algn="r"/>
            <a:r>
              <a:rPr lang="en-US" sz="2400" dirty="0">
                <a:latin typeface="Arial Black" panose="020B0A04020102020204" pitchFamily="34" charset="0"/>
              </a:rPr>
              <a:t>I'm glad to be inside this house</a:t>
            </a:r>
          </a:p>
          <a:p>
            <a:pPr algn="r"/>
            <a:r>
              <a:rPr lang="en-US" sz="2400" dirty="0">
                <a:latin typeface="Arial Black" panose="020B0A04020102020204" pitchFamily="34" charset="0"/>
              </a:rPr>
              <a:t>And sitting at this </a:t>
            </a:r>
            <a:r>
              <a:rPr lang="en-US" sz="2400" dirty="0" smtClean="0">
                <a:latin typeface="Arial Black" panose="020B0A04020102020204" pitchFamily="34" charset="0"/>
              </a:rPr>
              <a:t>_____________</a:t>
            </a:r>
            <a:endParaRPr lang="en-US" sz="2400" dirty="0">
              <a:latin typeface="Arial Black" panose="020B0A04020102020204" pitchFamily="34" charset="0"/>
            </a:endParaRPr>
          </a:p>
          <a:p>
            <a:pPr algn="r"/>
            <a:endParaRPr lang="en-US" sz="2400" dirty="0">
              <a:latin typeface="Arial Black" panose="020B0A04020102020204" pitchFamily="34" charset="0"/>
            </a:endParaRPr>
          </a:p>
          <a:p>
            <a:pPr algn="r"/>
            <a:r>
              <a:rPr lang="en-US" sz="2400" dirty="0" smtClean="0">
                <a:latin typeface="Arial Black" panose="020B0A04020102020204" pitchFamily="34" charset="0"/>
              </a:rPr>
              <a:t>.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pic>
        <p:nvPicPr>
          <p:cNvPr id="7" name="Picture 4" descr="http://imperiumcrossfit.com/wp-content/uploads/2013/11/Thanksgivin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935" l="0" r="98276">
                        <a14:foregroundMark x1="25123" y1="5900" x2="24138" y2="8850"/>
                        <a14:foregroundMark x1="16010" y1="15044" x2="14532" y2="18584"/>
                        <a14:foregroundMark x1="8621" y1="21829" x2="7389" y2="25369"/>
                        <a14:foregroundMark x1="3695" y1="32448" x2="3202" y2="35398"/>
                        <a14:foregroundMark x1="4926" y1="43068" x2="4680" y2="480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3" y="3780608"/>
            <a:ext cx="3672408" cy="306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260628"/>
              </p:ext>
            </p:extLst>
          </p:nvPr>
        </p:nvGraphicFramePr>
        <p:xfrm>
          <a:off x="524703" y="2662222"/>
          <a:ext cx="8403273" cy="701040"/>
        </p:xfrm>
        <a:graphic>
          <a:graphicData uri="http://schemas.openxmlformats.org/drawingml/2006/table">
            <a:tbl>
              <a:tblPr/>
              <a:tblGrid>
                <a:gridCol w="2012950"/>
                <a:gridCol w="208280"/>
                <a:gridCol w="1770062"/>
                <a:gridCol w="420688"/>
                <a:gridCol w="1771650"/>
                <a:gridCol w="208280"/>
                <a:gridCol w="2011363"/>
              </a:tblGrid>
              <a:tr h="622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cable</a:t>
                      </a:r>
                      <a:endParaRPr kumimoji="0" lang="ru-RU" alt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uLnTx/>
                          <a:uFillTx/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table</a:t>
                      </a:r>
                      <a:endParaRPr kumimoji="0" lang="ru-RU" altLang="ru-RU" sz="4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uLnTx/>
                        <a:uFillTx/>
                        <a:latin typeface="Arial Black" panose="020B0A04020102020204" pitchFamily="34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fable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stable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Oval 47"/>
          <p:cNvSpPr>
            <a:spLocks noChangeArrowheads="1"/>
          </p:cNvSpPr>
          <p:nvPr/>
        </p:nvSpPr>
        <p:spPr bwMode="auto">
          <a:xfrm>
            <a:off x="2655280" y="2427975"/>
            <a:ext cx="2087562" cy="1079500"/>
          </a:xfrm>
          <a:prstGeom prst="ellipse">
            <a:avLst/>
          </a:prstGeom>
          <a:solidFill>
            <a:schemeClr val="bg1">
              <a:alpha val="0"/>
            </a:schemeClr>
          </a:solidFill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0" name="Picture 4" descr="http://www.wondercliparts.com/holidays/thanksgiving_day/thanksgiving_graphics_1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0325" y="3161831"/>
            <a:ext cx="3669010" cy="365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638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279343"/>
              </p:ext>
            </p:extLst>
          </p:nvPr>
        </p:nvGraphicFramePr>
        <p:xfrm>
          <a:off x="467544" y="2348880"/>
          <a:ext cx="8403273" cy="701040"/>
        </p:xfrm>
        <a:graphic>
          <a:graphicData uri="http://schemas.openxmlformats.org/drawingml/2006/table">
            <a:tbl>
              <a:tblPr/>
              <a:tblGrid>
                <a:gridCol w="2012950"/>
                <a:gridCol w="208280"/>
                <a:gridCol w="1770062"/>
                <a:gridCol w="420688"/>
                <a:gridCol w="1771650"/>
                <a:gridCol w="208280"/>
                <a:gridCol w="2011363"/>
              </a:tblGrid>
              <a:tr h="622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merry</a:t>
                      </a:r>
                      <a:endParaRPr kumimoji="0" lang="ru-RU" alt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uLnTx/>
                          <a:uFillTx/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ferry</a:t>
                      </a:r>
                      <a:endParaRPr kumimoji="0" lang="ru-RU" altLang="ru-RU" sz="4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uLnTx/>
                        <a:uFillTx/>
                        <a:latin typeface="Arial Black" panose="020B0A04020102020204" pitchFamily="34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cherry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carry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Oval 47"/>
          <p:cNvSpPr>
            <a:spLocks noChangeArrowheads="1"/>
          </p:cNvSpPr>
          <p:nvPr/>
        </p:nvSpPr>
        <p:spPr bwMode="auto">
          <a:xfrm>
            <a:off x="4716016" y="2204864"/>
            <a:ext cx="2087562" cy="1079500"/>
          </a:xfrm>
          <a:prstGeom prst="ellipse">
            <a:avLst/>
          </a:prstGeom>
          <a:solidFill>
            <a:schemeClr val="bg1">
              <a:alpha val="0"/>
            </a:schemeClr>
          </a:solidFill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68325"/>
            <a:ext cx="69847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>
                <a:solidFill>
                  <a:srgbClr val="00FFCC"/>
                </a:solidFill>
                <a:latin typeface="Arial Black" panose="020B0A04020102020204" pitchFamily="34" charset="0"/>
              </a:rPr>
              <a:t>I'm glad that it's Thanksgiving Day</a:t>
            </a:r>
          </a:p>
          <a:p>
            <a:pPr lvl="0"/>
            <a:r>
              <a:rPr lang="en-US" sz="2800" dirty="0">
                <a:solidFill>
                  <a:srgbClr val="00FFCC"/>
                </a:solidFill>
                <a:latin typeface="Arial Black" panose="020B0A04020102020204" pitchFamily="34" charset="0"/>
              </a:rPr>
              <a:t>And all the world is merry</a:t>
            </a:r>
          </a:p>
          <a:p>
            <a:pPr lvl="0"/>
            <a:r>
              <a:rPr lang="en-US" sz="2800" dirty="0">
                <a:solidFill>
                  <a:srgbClr val="00FFCC"/>
                </a:solidFill>
                <a:latin typeface="Arial Black" panose="020B0A04020102020204" pitchFamily="34" charset="0"/>
              </a:rPr>
              <a:t>And I'm glad I have a fork</a:t>
            </a:r>
          </a:p>
          <a:p>
            <a:pPr lvl="0"/>
            <a:r>
              <a:rPr lang="en-US" sz="2800" dirty="0">
                <a:solidFill>
                  <a:srgbClr val="00FFCC"/>
                </a:solidFill>
                <a:latin typeface="Arial Black" panose="020B0A04020102020204" pitchFamily="34" charset="0"/>
              </a:rPr>
              <a:t>And that the pie is </a:t>
            </a:r>
            <a:r>
              <a:rPr lang="en-US" sz="2800" dirty="0" smtClean="0">
                <a:solidFill>
                  <a:srgbClr val="00FFCC"/>
                </a:solidFill>
                <a:latin typeface="Arial Black" panose="020B0A04020102020204" pitchFamily="34" charset="0"/>
              </a:rPr>
              <a:t>_________ .</a:t>
            </a:r>
            <a:endParaRPr lang="ru-RU" sz="2000" dirty="0">
              <a:solidFill>
                <a:srgbClr val="00FFCC"/>
              </a:solidFill>
            </a:endParaRPr>
          </a:p>
        </p:txBody>
      </p:sp>
      <p:pic>
        <p:nvPicPr>
          <p:cNvPr id="10" name="Picture 4" descr="http://www.wondercliparts.com/holidays/thanksgiving_day/thanksgiving_graphics_1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2115" y="3068960"/>
            <a:ext cx="3669010" cy="365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media-cache-ak0.pinimg.com/236x/5c/dd/d9/5cddd9d370f6cc94925ae91ef16a09b5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375" y="3049341"/>
            <a:ext cx="3203847" cy="3692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116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imagesbuddy.com/images/18/2013/03/give-thanks-today-always-happy-thanksgiving-glitter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34655"/>
            <a:ext cx="6192688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527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commentnation.com/comments/happy_thanksgiving_glitter_text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54" y="1124744"/>
            <a:ext cx="8930918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881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0648"/>
            <a:ext cx="5832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 panose="020B0A04020102020204" pitchFamily="34" charset="0"/>
              </a:rPr>
              <a:t>Sources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68534"/>
            <a:ext cx="7920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u="sng" dirty="0">
                <a:hlinkClick r:id="rId2"/>
              </a:rPr>
              <a:t>http://www.poemsource.com/thanksgiving-prayers.html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u="sng" dirty="0">
                <a:hlinkClick r:id="rId3"/>
              </a:rPr>
              <a:t>http://www.prayer-and-prayers.info/thanksgiving-prayers/childs-thanksgiving-prayer.htm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u="sng" dirty="0">
                <a:hlinkClick r:id="rId4"/>
              </a:rPr>
              <a:t>http://www.night.net/thanksgiving/g-family.html-ssi#deargod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u="sng" dirty="0">
                <a:hlinkClick r:id="rId5"/>
              </a:rPr>
              <a:t>http://www.lords-prayer-words.com/prayers_before/thanksgiving_prayer_to_god.html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u="sng" dirty="0">
                <a:hlinkClick r:id="rId6"/>
              </a:rPr>
              <a:t>http://www.teachingfirst.net/Poems/Thanksgiving.html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u="sng" dirty="0">
                <a:hlinkClick r:id="rId7"/>
              </a:rPr>
              <a:t>http://imperiumcrossfit.com/wp-content/uploads/2013/11/Thanksgiving.jpg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u="sng" dirty="0">
                <a:hlinkClick r:id="rId8"/>
              </a:rPr>
              <a:t>http://www.imagesbuddy.com/images/18/2013/03/give-thanks-today-always-happy-thanksgiving-glitter.gif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u="sng" dirty="0">
                <a:hlinkClick r:id="rId9"/>
              </a:rPr>
              <a:t>http://media-cache-ak0.pinimg.com/236x/5c/dd/d9/5cddd9d370f6cc94925ae91ef16a09b5.jpg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u="sng" dirty="0">
                <a:hlinkClick r:id="rId10"/>
              </a:rPr>
              <a:t>http://</a:t>
            </a:r>
            <a:r>
              <a:rPr lang="ru-RU" u="sng" dirty="0" smtClean="0">
                <a:hlinkClick r:id="rId10"/>
              </a:rPr>
              <a:t>www.graphics99.com/wp-content/uploads/2012/07/happy-thanksgiving-turkey-picture.gif</a:t>
            </a:r>
            <a:endParaRPr lang="en-US" u="sng" dirty="0" smtClean="0"/>
          </a:p>
          <a:p>
            <a:pPr>
              <a:lnSpc>
                <a:spcPct val="150000"/>
              </a:lnSpc>
            </a:pPr>
            <a:r>
              <a:rPr lang="en-US" dirty="0">
                <a:hlinkClick r:id="rId11"/>
              </a:rPr>
              <a:t>http://</a:t>
            </a:r>
            <a:r>
              <a:rPr lang="en-US" dirty="0" smtClean="0">
                <a:hlinkClick r:id="rId11"/>
              </a:rPr>
              <a:t>www.commentnation.com/comments/happy_thanksgiving_glitter_text.gif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28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imperiumcrossfit.com/wp-content/uploads/2013/11/Thanksgivin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935" l="0" r="98276">
                        <a14:foregroundMark x1="25123" y1="5900" x2="24138" y2="8850"/>
                        <a14:foregroundMark x1="16010" y1="15044" x2="14532" y2="18584"/>
                        <a14:foregroundMark x1="8621" y1="21829" x2="7389" y2="25369"/>
                        <a14:foregroundMark x1="3695" y1="32448" x2="3202" y2="35398"/>
                        <a14:foregroundMark x1="4926" y1="43068" x2="4680" y2="480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3" y="3780608"/>
            <a:ext cx="3672408" cy="306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719548"/>
              </p:ext>
            </p:extLst>
          </p:nvPr>
        </p:nvGraphicFramePr>
        <p:xfrm>
          <a:off x="524703" y="2662222"/>
          <a:ext cx="8403273" cy="701040"/>
        </p:xfrm>
        <a:graphic>
          <a:graphicData uri="http://schemas.openxmlformats.org/drawingml/2006/table">
            <a:tbl>
              <a:tblPr/>
              <a:tblGrid>
                <a:gridCol w="2012950"/>
                <a:gridCol w="208280"/>
                <a:gridCol w="1770062"/>
                <a:gridCol w="420688"/>
                <a:gridCol w="1771650"/>
                <a:gridCol w="208280"/>
                <a:gridCol w="2011363"/>
              </a:tblGrid>
              <a:tr h="622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love</a:t>
                      </a:r>
                      <a:endParaRPr kumimoji="0" lang="ru-RU" alt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uLnTx/>
                          <a:uFillTx/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dove</a:t>
                      </a:r>
                      <a:endParaRPr kumimoji="0" lang="ru-RU" altLang="ru-RU" sz="4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uLnTx/>
                        <a:uFillTx/>
                        <a:latin typeface="Arial Black" panose="020B0A04020102020204" pitchFamily="34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above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glove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Oval 47"/>
          <p:cNvSpPr>
            <a:spLocks noChangeArrowheads="1"/>
          </p:cNvSpPr>
          <p:nvPr/>
        </p:nvSpPr>
        <p:spPr bwMode="auto">
          <a:xfrm>
            <a:off x="539552" y="2492896"/>
            <a:ext cx="2087562" cy="1079500"/>
          </a:xfrm>
          <a:prstGeom prst="ellipse">
            <a:avLst/>
          </a:prstGeom>
          <a:solidFill>
            <a:schemeClr val="bg1">
              <a:alpha val="0"/>
            </a:schemeClr>
          </a:solidFill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87624" y="0"/>
            <a:ext cx="77403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Thank you, God for this food so yummy;</a:t>
            </a:r>
          </a:p>
          <a:p>
            <a:pPr algn="r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Thank you for a happy tummy!</a:t>
            </a:r>
          </a:p>
          <a:p>
            <a:pPr algn="r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Thank you, Lord, for this special treat;</a:t>
            </a:r>
          </a:p>
          <a:p>
            <a:pPr algn="r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We'll keep Your blessings in mind, as we eat.</a:t>
            </a:r>
          </a:p>
          <a:p>
            <a:pPr algn="r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Thanks for food and thanks for _____________ ;</a:t>
            </a:r>
          </a:p>
          <a:p>
            <a:pPr algn="r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Thanks to our Lord in heaven above.</a:t>
            </a:r>
          </a:p>
        </p:txBody>
      </p:sp>
      <p:pic>
        <p:nvPicPr>
          <p:cNvPr id="9" name="Picture 4" descr="http://www.wondercliparts.com/holidays/thanksgiving_day/thanksgiving_graphics_1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996952"/>
            <a:ext cx="3669010" cy="365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1276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58916"/>
            <a:ext cx="647987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dirty="0" smtClean="0">
                <a:latin typeface="Arial Black" panose="020B0A04020102020204" pitchFamily="34" charset="0"/>
              </a:rPr>
              <a:t>For </a:t>
            </a:r>
            <a:r>
              <a:rPr lang="en-US" sz="2400" dirty="0">
                <a:latin typeface="Arial Black" panose="020B0A04020102020204" pitchFamily="34" charset="0"/>
              </a:rPr>
              <a:t>each new morning with its light,</a:t>
            </a:r>
            <a:br>
              <a:rPr lang="en-US" sz="2400" dirty="0">
                <a:latin typeface="Arial Black" panose="020B0A04020102020204" pitchFamily="34" charset="0"/>
              </a:rPr>
            </a:br>
            <a:r>
              <a:rPr lang="en-US" sz="2400" dirty="0">
                <a:latin typeface="Arial Black" panose="020B0A04020102020204" pitchFamily="34" charset="0"/>
              </a:rPr>
              <a:t>For rest and shelter of the </a:t>
            </a:r>
            <a:r>
              <a:rPr lang="en-US" sz="2400" dirty="0" smtClean="0">
                <a:latin typeface="Arial Black" panose="020B0A04020102020204" pitchFamily="34" charset="0"/>
              </a:rPr>
              <a:t>_______,</a:t>
            </a:r>
            <a:r>
              <a:rPr lang="en-US" sz="2400" dirty="0">
                <a:latin typeface="Arial Black" panose="020B0A04020102020204" pitchFamily="34" charset="0"/>
              </a:rPr>
              <a:t/>
            </a:r>
            <a:br>
              <a:rPr lang="en-US" sz="2400" dirty="0">
                <a:latin typeface="Arial Black" panose="020B0A04020102020204" pitchFamily="34" charset="0"/>
              </a:rPr>
            </a:br>
            <a:r>
              <a:rPr lang="en-US" sz="2400" dirty="0">
                <a:latin typeface="Arial Black" panose="020B0A04020102020204" pitchFamily="34" charset="0"/>
              </a:rPr>
              <a:t>For health and food,</a:t>
            </a:r>
            <a:br>
              <a:rPr lang="en-US" sz="2400" dirty="0">
                <a:latin typeface="Arial Black" panose="020B0A04020102020204" pitchFamily="34" charset="0"/>
              </a:rPr>
            </a:br>
            <a:r>
              <a:rPr lang="en-US" sz="2400" dirty="0">
                <a:latin typeface="Arial Black" panose="020B0A04020102020204" pitchFamily="34" charset="0"/>
              </a:rPr>
              <a:t>For love and friends,</a:t>
            </a:r>
            <a:br>
              <a:rPr lang="en-US" sz="2400" dirty="0">
                <a:latin typeface="Arial Black" panose="020B0A04020102020204" pitchFamily="34" charset="0"/>
              </a:rPr>
            </a:br>
            <a:r>
              <a:rPr lang="en-US" sz="2400" dirty="0">
                <a:latin typeface="Arial Black" panose="020B0A04020102020204" pitchFamily="34" charset="0"/>
              </a:rPr>
              <a:t>For everything Thy goodness sends</a:t>
            </a:r>
            <a:r>
              <a:rPr lang="en-US" sz="2400" dirty="0" smtClean="0">
                <a:latin typeface="Arial Black" panose="020B0A04020102020204" pitchFamily="34" charset="0"/>
              </a:rPr>
              <a:t>.</a:t>
            </a:r>
            <a:endParaRPr lang="en-US" sz="2400" dirty="0">
              <a:latin typeface="Arial Black" panose="020B0A04020102020204" pitchFamily="34" charset="0"/>
            </a:endParaRPr>
          </a:p>
        </p:txBody>
      </p:sp>
      <p:pic>
        <p:nvPicPr>
          <p:cNvPr id="7" name="Picture 4" descr="http://imperiumcrossfit.com/wp-content/uploads/2013/11/Thanksgivin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935" l="0" r="98276">
                        <a14:foregroundMark x1="25123" y1="5900" x2="24138" y2="8850"/>
                        <a14:foregroundMark x1="16010" y1="15044" x2="14532" y2="18584"/>
                        <a14:foregroundMark x1="8621" y1="21829" x2="7389" y2="25369"/>
                        <a14:foregroundMark x1="3695" y1="32448" x2="3202" y2="35398"/>
                        <a14:foregroundMark x1="4926" y1="43068" x2="4680" y2="480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22215"/>
            <a:ext cx="3672408" cy="306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293678"/>
              </p:ext>
            </p:extLst>
          </p:nvPr>
        </p:nvGraphicFramePr>
        <p:xfrm>
          <a:off x="514379" y="2348880"/>
          <a:ext cx="8403273" cy="701040"/>
        </p:xfrm>
        <a:graphic>
          <a:graphicData uri="http://schemas.openxmlformats.org/drawingml/2006/table">
            <a:tbl>
              <a:tblPr/>
              <a:tblGrid>
                <a:gridCol w="2012950"/>
                <a:gridCol w="208280"/>
                <a:gridCol w="1770062"/>
                <a:gridCol w="420688"/>
                <a:gridCol w="1771650"/>
                <a:gridCol w="208280"/>
                <a:gridCol w="2011363"/>
              </a:tblGrid>
              <a:tr h="622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bright</a:t>
                      </a:r>
                      <a:endParaRPr kumimoji="0" lang="ru-RU" alt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uLnTx/>
                          <a:uFillTx/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sight</a:t>
                      </a:r>
                      <a:endParaRPr kumimoji="0" lang="ru-RU" altLang="ru-RU" sz="4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uLnTx/>
                        <a:uFillTx/>
                        <a:latin typeface="Arial Black" panose="020B0A04020102020204" pitchFamily="34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night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white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Oval 47"/>
          <p:cNvSpPr>
            <a:spLocks noChangeArrowheads="1"/>
          </p:cNvSpPr>
          <p:nvPr/>
        </p:nvSpPr>
        <p:spPr bwMode="auto">
          <a:xfrm>
            <a:off x="4860032" y="2133476"/>
            <a:ext cx="2087562" cy="1079500"/>
          </a:xfrm>
          <a:prstGeom prst="ellipse">
            <a:avLst/>
          </a:prstGeom>
          <a:solidFill>
            <a:srgbClr val="FFFF00">
              <a:alpha val="0"/>
            </a:srgbClr>
          </a:solidFill>
          <a:ln w="76200">
            <a:solidFill>
              <a:srgbClr val="FFFF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076" name="Picture 4" descr="http://www.wondercliparts.com/holidays/thanksgiving_day/thanksgiving_graphics_1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996952"/>
            <a:ext cx="3669010" cy="365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698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://imperiumcrossfit.com/wp-content/uploads/2013/11/Thanksgivin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935" l="0" r="98276">
                        <a14:foregroundMark x1="25123" y1="5900" x2="24138" y2="8850"/>
                        <a14:foregroundMark x1="16010" y1="15044" x2="14532" y2="18584"/>
                        <a14:foregroundMark x1="8621" y1="21829" x2="7389" y2="25369"/>
                        <a14:foregroundMark x1="3695" y1="32448" x2="3202" y2="35398"/>
                        <a14:foregroundMark x1="4926" y1="43068" x2="4680" y2="480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3" y="3780608"/>
            <a:ext cx="3672408" cy="306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62086"/>
              </p:ext>
            </p:extLst>
          </p:nvPr>
        </p:nvGraphicFramePr>
        <p:xfrm>
          <a:off x="251520" y="2204864"/>
          <a:ext cx="8403273" cy="701040"/>
        </p:xfrm>
        <a:graphic>
          <a:graphicData uri="http://schemas.openxmlformats.org/drawingml/2006/table">
            <a:tbl>
              <a:tblPr/>
              <a:tblGrid>
                <a:gridCol w="2012950"/>
                <a:gridCol w="208280"/>
                <a:gridCol w="1770062"/>
                <a:gridCol w="420688"/>
                <a:gridCol w="1771650"/>
                <a:gridCol w="208280"/>
                <a:gridCol w="2011363"/>
              </a:tblGrid>
              <a:tr h="622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clean</a:t>
                      </a:r>
                      <a:endParaRPr kumimoji="0" lang="ru-RU" alt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uLnTx/>
                          <a:uFillTx/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teen</a:t>
                      </a:r>
                      <a:endParaRPr kumimoji="0" lang="ru-RU" altLang="ru-RU" sz="4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uLnTx/>
                        <a:uFillTx/>
                        <a:latin typeface="Arial Black" panose="020B0A04020102020204" pitchFamily="34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queen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green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Oval 47"/>
          <p:cNvSpPr>
            <a:spLocks noChangeArrowheads="1"/>
          </p:cNvSpPr>
          <p:nvPr/>
        </p:nvSpPr>
        <p:spPr bwMode="auto">
          <a:xfrm>
            <a:off x="6588224" y="2034262"/>
            <a:ext cx="2087562" cy="1079500"/>
          </a:xfrm>
          <a:prstGeom prst="ellipse">
            <a:avLst/>
          </a:prstGeom>
          <a:solidFill>
            <a:schemeClr val="bg1">
              <a:alpha val="0"/>
            </a:schemeClr>
          </a:solidFill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8640"/>
            <a:ext cx="7704856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 smtClean="0">
                <a:solidFill>
                  <a:srgbClr val="00FFCC"/>
                </a:solidFill>
                <a:latin typeface="Arial Black" panose="020B0A04020102020204" pitchFamily="34" charset="0"/>
              </a:rPr>
              <a:t>Thanks for winter </a:t>
            </a:r>
            <a: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  <a:t>snow capes so serene,</a:t>
            </a:r>
            <a:b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</a:br>
            <a: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  <a:t>Harvest fields of gold and green</a:t>
            </a:r>
            <a:r>
              <a:rPr lang="en-US" sz="2400" dirty="0" smtClean="0">
                <a:solidFill>
                  <a:srgbClr val="00FFCC"/>
                </a:solidFill>
                <a:latin typeface="Arial Black" panose="020B0A04020102020204" pitchFamily="34" charset="0"/>
              </a:rPr>
              <a:t>,</a:t>
            </a:r>
          </a:p>
          <a:p>
            <a:pPr lvl="0" algn="r"/>
            <a:r>
              <a:rPr lang="en-US" sz="2400" dirty="0" smtClean="0">
                <a:solidFill>
                  <a:srgbClr val="00FFCC"/>
                </a:solidFill>
                <a:latin typeface="Arial Black" panose="020B0A04020102020204" pitchFamily="34" charset="0"/>
              </a:rPr>
              <a:t>Thanks for stars </a:t>
            </a:r>
            <a: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  <a:t>that twinkle high above</a:t>
            </a:r>
            <a:b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</a:br>
            <a: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  <a:t>And all the people that I love. </a:t>
            </a:r>
          </a:p>
          <a:p>
            <a:pPr algn="r"/>
            <a:endParaRPr lang="ru-RU" sz="2000" dirty="0">
              <a:solidFill>
                <a:srgbClr val="00FFCC"/>
              </a:solidFill>
            </a:endParaRPr>
          </a:p>
        </p:txBody>
      </p:sp>
      <p:pic>
        <p:nvPicPr>
          <p:cNvPr id="11" name="Picture 4" descr="http://www.wondercliparts.com/holidays/thanksgiving_day/thanksgiving_graphics_1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2115" y="3113762"/>
            <a:ext cx="3669010" cy="365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1106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69127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FF00"/>
                </a:solidFill>
                <a:latin typeface="Arial Black" panose="020B0A04020102020204" pitchFamily="34" charset="0"/>
              </a:rPr>
              <a:t>Thank you God for all that grows,</a:t>
            </a:r>
          </a:p>
          <a:p>
            <a:r>
              <a:rPr lang="en-US" sz="2400" dirty="0">
                <a:solidFill>
                  <a:srgbClr val="00FF00"/>
                </a:solidFill>
                <a:latin typeface="Arial Black" panose="020B0A04020102020204" pitchFamily="34" charset="0"/>
              </a:rPr>
              <a:t>Thank you for the sky's rainbows,</a:t>
            </a:r>
          </a:p>
          <a:p>
            <a:r>
              <a:rPr lang="en-US" sz="2400" dirty="0">
                <a:solidFill>
                  <a:srgbClr val="00FF00"/>
                </a:solidFill>
                <a:latin typeface="Arial Black" panose="020B0A04020102020204" pitchFamily="34" charset="0"/>
              </a:rPr>
              <a:t>Thank you for the stars that shine,</a:t>
            </a:r>
          </a:p>
          <a:p>
            <a:r>
              <a:rPr lang="en-US" sz="2400" dirty="0">
                <a:solidFill>
                  <a:srgbClr val="00FF00"/>
                </a:solidFill>
                <a:latin typeface="Arial Black" panose="020B0A04020102020204" pitchFamily="34" charset="0"/>
              </a:rPr>
              <a:t>Thank you for these friends of mine,</a:t>
            </a:r>
          </a:p>
          <a:p>
            <a:r>
              <a:rPr lang="en-US" sz="2400" dirty="0">
                <a:solidFill>
                  <a:srgbClr val="00FF00"/>
                </a:solidFill>
                <a:latin typeface="Arial Black" panose="020B0A04020102020204" pitchFamily="34" charset="0"/>
              </a:rPr>
              <a:t>Thank you for the moon and sun,</a:t>
            </a:r>
          </a:p>
          <a:p>
            <a:r>
              <a:rPr lang="en-US" sz="2400" dirty="0">
                <a:solidFill>
                  <a:srgbClr val="00FF00"/>
                </a:solidFill>
                <a:latin typeface="Arial Black" panose="020B0A04020102020204" pitchFamily="34" charset="0"/>
              </a:rPr>
              <a:t>Thank you God for all you've done!</a:t>
            </a:r>
          </a:p>
          <a:p>
            <a:r>
              <a:rPr lang="en-US" sz="2400" dirty="0">
                <a:solidFill>
                  <a:srgbClr val="00FF00"/>
                </a:solidFill>
                <a:latin typeface="Arial Black" panose="020B0A04020102020204" pitchFamily="34" charset="0"/>
              </a:rPr>
              <a:t>                                                         </a:t>
            </a:r>
            <a:endParaRPr lang="ru-RU" sz="2400" dirty="0">
              <a:solidFill>
                <a:srgbClr val="00FF00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4" descr="http://imperiumcrossfit.com/wp-content/uploads/2013/11/Thanksgivin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935" l="0" r="98276">
                        <a14:foregroundMark x1="25123" y1="5900" x2="24138" y2="8850"/>
                        <a14:foregroundMark x1="16010" y1="15044" x2="14532" y2="18584"/>
                        <a14:foregroundMark x1="8621" y1="21829" x2="7389" y2="25369"/>
                        <a14:foregroundMark x1="3695" y1="32448" x2="3202" y2="35398"/>
                        <a14:foregroundMark x1="4926" y1="43068" x2="4680" y2="480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3" y="3780608"/>
            <a:ext cx="3672408" cy="306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909728"/>
              </p:ext>
            </p:extLst>
          </p:nvPr>
        </p:nvGraphicFramePr>
        <p:xfrm>
          <a:off x="539552" y="2838125"/>
          <a:ext cx="8403273" cy="701040"/>
        </p:xfrm>
        <a:graphic>
          <a:graphicData uri="http://schemas.openxmlformats.org/drawingml/2006/table">
            <a:tbl>
              <a:tblPr/>
              <a:tblGrid>
                <a:gridCol w="2012950"/>
                <a:gridCol w="208280"/>
                <a:gridCol w="1770062"/>
                <a:gridCol w="420688"/>
                <a:gridCol w="1771650"/>
                <a:gridCol w="208280"/>
                <a:gridCol w="2011363"/>
              </a:tblGrid>
              <a:tr h="622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fun</a:t>
                      </a:r>
                      <a:endParaRPr kumimoji="0" lang="ru-RU" alt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uLnTx/>
                          <a:uFillTx/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sun</a:t>
                      </a:r>
                      <a:endParaRPr kumimoji="0" lang="ru-RU" altLang="ru-RU" sz="4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uLnTx/>
                        <a:uFillTx/>
                        <a:latin typeface="Arial Black" panose="020B0A04020102020204" pitchFamily="34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gun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son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Oval 47"/>
          <p:cNvSpPr>
            <a:spLocks noChangeArrowheads="1"/>
          </p:cNvSpPr>
          <p:nvPr/>
        </p:nvSpPr>
        <p:spPr bwMode="auto">
          <a:xfrm>
            <a:off x="2592115" y="2690479"/>
            <a:ext cx="2087562" cy="1079500"/>
          </a:xfrm>
          <a:prstGeom prst="ellipse">
            <a:avLst/>
          </a:prstGeom>
          <a:solidFill>
            <a:schemeClr val="bg1">
              <a:alpha val="0"/>
            </a:schemeClr>
          </a:solidFill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0" name="Picture 4" descr="http://www.wondercliparts.com/holidays/thanksgiving_day/thanksgiving_graphics_1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1669" y="3068960"/>
            <a:ext cx="3669010" cy="365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005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19872" y="188640"/>
            <a:ext cx="547176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dirty="0" smtClean="0">
                <a:solidFill>
                  <a:srgbClr val="FF33CC"/>
                </a:solidFill>
                <a:latin typeface="Arial Black" panose="020B0A04020102020204" pitchFamily="34" charset="0"/>
              </a:rPr>
              <a:t>God </a:t>
            </a:r>
            <a:r>
              <a:rPr lang="en-US" sz="2400" dirty="0">
                <a:solidFill>
                  <a:srgbClr val="FF33CC"/>
                </a:solidFill>
                <a:latin typeface="Arial Black" panose="020B0A04020102020204" pitchFamily="34" charset="0"/>
              </a:rPr>
              <a:t>is great and God is good,</a:t>
            </a:r>
          </a:p>
          <a:p>
            <a:pPr algn="r"/>
            <a:r>
              <a:rPr lang="en-US" sz="2400" dirty="0">
                <a:solidFill>
                  <a:srgbClr val="FF33CC"/>
                </a:solidFill>
                <a:latin typeface="Arial Black" panose="020B0A04020102020204" pitchFamily="34" charset="0"/>
              </a:rPr>
              <a:t>And we thank God for our food;</a:t>
            </a:r>
          </a:p>
          <a:p>
            <a:pPr algn="r"/>
            <a:r>
              <a:rPr lang="en-US" sz="2400" dirty="0">
                <a:solidFill>
                  <a:srgbClr val="FF33CC"/>
                </a:solidFill>
                <a:latin typeface="Arial Black" panose="020B0A04020102020204" pitchFamily="34" charset="0"/>
              </a:rPr>
              <a:t>By God's hand we must be fed,</a:t>
            </a:r>
          </a:p>
          <a:p>
            <a:pPr algn="r"/>
            <a:r>
              <a:rPr lang="en-US" sz="2400" dirty="0">
                <a:solidFill>
                  <a:srgbClr val="FF33CC"/>
                </a:solidFill>
                <a:latin typeface="Arial Black" panose="020B0A04020102020204" pitchFamily="34" charset="0"/>
              </a:rPr>
              <a:t>Give us Lord, our daily bread.</a:t>
            </a:r>
          </a:p>
          <a:p>
            <a:pPr algn="r"/>
            <a:r>
              <a:rPr lang="en-US" sz="2400" dirty="0">
                <a:solidFill>
                  <a:srgbClr val="FF33CC"/>
                </a:solidFill>
                <a:latin typeface="Arial Black" panose="020B0A04020102020204" pitchFamily="34" charset="0"/>
              </a:rPr>
              <a:t>Amen</a:t>
            </a:r>
            <a:r>
              <a:rPr lang="en-US" sz="2400" dirty="0" smtClean="0">
                <a:solidFill>
                  <a:srgbClr val="FF33CC"/>
                </a:solidFill>
                <a:latin typeface="Arial Black" panose="020B0A04020102020204" pitchFamily="34" charset="0"/>
              </a:rPr>
              <a:t>.</a:t>
            </a:r>
            <a:endParaRPr lang="en-US" sz="2400" dirty="0">
              <a:solidFill>
                <a:srgbClr val="FF33CC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4" descr="http://imperiumcrossfit.com/wp-content/uploads/2013/11/Thanksgivin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935" l="0" r="98276">
                        <a14:foregroundMark x1="25123" y1="5900" x2="24138" y2="8850"/>
                        <a14:foregroundMark x1="16010" y1="15044" x2="14532" y2="18584"/>
                        <a14:foregroundMark x1="8621" y1="21829" x2="7389" y2="25369"/>
                        <a14:foregroundMark x1="3695" y1="32448" x2="3202" y2="35398"/>
                        <a14:foregroundMark x1="4926" y1="43068" x2="4680" y2="480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3" y="3780608"/>
            <a:ext cx="3672408" cy="306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28457"/>
              </p:ext>
            </p:extLst>
          </p:nvPr>
        </p:nvGraphicFramePr>
        <p:xfrm>
          <a:off x="488364" y="2420888"/>
          <a:ext cx="8403273" cy="701040"/>
        </p:xfrm>
        <a:graphic>
          <a:graphicData uri="http://schemas.openxmlformats.org/drawingml/2006/table">
            <a:tbl>
              <a:tblPr/>
              <a:tblGrid>
                <a:gridCol w="2012950"/>
                <a:gridCol w="208280"/>
                <a:gridCol w="1770062"/>
                <a:gridCol w="420688"/>
                <a:gridCol w="1771650"/>
                <a:gridCol w="208280"/>
                <a:gridCol w="2011363"/>
              </a:tblGrid>
              <a:tr h="622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thread</a:t>
                      </a:r>
                      <a:endParaRPr kumimoji="0" lang="ru-RU" alt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uLnTx/>
                          <a:uFillTx/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bread</a:t>
                      </a:r>
                      <a:endParaRPr kumimoji="0" lang="ru-RU" altLang="ru-RU" sz="4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uLnTx/>
                        <a:uFillTx/>
                        <a:latin typeface="Arial Black" panose="020B0A04020102020204" pitchFamily="34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head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bed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Oval 47"/>
          <p:cNvSpPr>
            <a:spLocks noChangeArrowheads="1"/>
          </p:cNvSpPr>
          <p:nvPr/>
        </p:nvSpPr>
        <p:spPr bwMode="auto">
          <a:xfrm>
            <a:off x="2483768" y="2276872"/>
            <a:ext cx="2087562" cy="1079500"/>
          </a:xfrm>
          <a:prstGeom prst="ellipse">
            <a:avLst/>
          </a:prstGeom>
          <a:solidFill>
            <a:schemeClr val="bg1">
              <a:alpha val="0"/>
            </a:schemeClr>
          </a:solidFill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0" name="Picture 4" descr="http://www.wondercliparts.com/holidays/thanksgiving_day/thanksgiving_graphics_1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24408"/>
            <a:ext cx="3669010" cy="365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399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188640"/>
            <a:ext cx="61926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 Black" panose="020B0A04020102020204" pitchFamily="34" charset="0"/>
              </a:rPr>
              <a:t>We thank you, Lord,</a:t>
            </a:r>
          </a:p>
          <a:p>
            <a:r>
              <a:rPr lang="en-US" sz="2400" b="1" dirty="0">
                <a:latin typeface="Arial Black" panose="020B0A04020102020204" pitchFamily="34" charset="0"/>
              </a:rPr>
              <a:t>for happy hearts,</a:t>
            </a:r>
          </a:p>
          <a:p>
            <a:r>
              <a:rPr lang="en-US" sz="2400" b="1" dirty="0">
                <a:latin typeface="Arial Black" panose="020B0A04020102020204" pitchFamily="34" charset="0"/>
              </a:rPr>
              <a:t>for rain and sunny </a:t>
            </a:r>
            <a:r>
              <a:rPr lang="en-US" sz="2400" b="1" dirty="0" smtClean="0">
                <a:latin typeface="Arial Black" panose="020B0A04020102020204" pitchFamily="34" charset="0"/>
              </a:rPr>
              <a:t>__________;</a:t>
            </a:r>
            <a:endParaRPr lang="en-US" sz="2400" b="1" dirty="0">
              <a:latin typeface="Arial Black" panose="020B0A04020102020204" pitchFamily="34" charset="0"/>
            </a:endParaRPr>
          </a:p>
          <a:p>
            <a:r>
              <a:rPr lang="en-US" sz="2400" b="1" dirty="0">
                <a:latin typeface="Arial Black" panose="020B0A04020102020204" pitchFamily="34" charset="0"/>
              </a:rPr>
              <a:t>we thank you for the food we eat,</a:t>
            </a:r>
          </a:p>
          <a:p>
            <a:r>
              <a:rPr lang="en-US" sz="2400" b="1" dirty="0">
                <a:latin typeface="Arial Black" panose="020B0A04020102020204" pitchFamily="34" charset="0"/>
              </a:rPr>
              <a:t>and that we are together.</a:t>
            </a:r>
          </a:p>
          <a:p>
            <a:r>
              <a:rPr lang="en-US" sz="2400" b="1" dirty="0">
                <a:latin typeface="Arial Black" panose="020B0A04020102020204" pitchFamily="34" charset="0"/>
              </a:rPr>
              <a:t>Bender Family</a:t>
            </a:r>
            <a:endParaRPr lang="ru-RU" sz="2400" b="1" dirty="0">
              <a:latin typeface="Arial Black" panose="020B0A04020102020204" pitchFamily="34" charset="0"/>
            </a:endParaRPr>
          </a:p>
        </p:txBody>
      </p:sp>
      <p:pic>
        <p:nvPicPr>
          <p:cNvPr id="7" name="Picture 4" descr="http://imperiumcrossfit.com/wp-content/uploads/2013/11/Thanksgivin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935" l="0" r="98276">
                        <a14:foregroundMark x1="25123" y1="5900" x2="24138" y2="8850"/>
                        <a14:foregroundMark x1="16010" y1="15044" x2="14532" y2="18584"/>
                        <a14:foregroundMark x1="8621" y1="21829" x2="7389" y2="25369"/>
                        <a14:foregroundMark x1="3695" y1="32448" x2="3202" y2="35398"/>
                        <a14:foregroundMark x1="4926" y1="43068" x2="4680" y2="480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3" y="3780608"/>
            <a:ext cx="3672408" cy="306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780251"/>
              </p:ext>
            </p:extLst>
          </p:nvPr>
        </p:nvGraphicFramePr>
        <p:xfrm>
          <a:off x="441701" y="2684245"/>
          <a:ext cx="8403273" cy="640080"/>
        </p:xfrm>
        <a:graphic>
          <a:graphicData uri="http://schemas.openxmlformats.org/drawingml/2006/table">
            <a:tbl>
              <a:tblPr/>
              <a:tblGrid>
                <a:gridCol w="2012950"/>
                <a:gridCol w="208280"/>
                <a:gridCol w="1770062"/>
                <a:gridCol w="416045"/>
                <a:gridCol w="1776293"/>
                <a:gridCol w="208280"/>
                <a:gridCol w="2011363"/>
              </a:tblGrid>
              <a:tr h="622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feather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uLnTx/>
                          <a:uFillTx/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weather</a:t>
                      </a:r>
                      <a:endParaRPr kumimoji="0" lang="ru-RU" altLang="ru-RU" sz="3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uLnTx/>
                        <a:uFillTx/>
                        <a:latin typeface="Arial Black" panose="020B0A04020102020204" pitchFamily="34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heather</a:t>
                      </a:r>
                      <a:endParaRPr kumimoji="0" lang="ru-RU" alt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leather</a:t>
                      </a:r>
                      <a:endParaRPr kumimoji="0" lang="ru-RU" altLang="ru-RU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Oval 47"/>
          <p:cNvSpPr>
            <a:spLocks noChangeArrowheads="1"/>
          </p:cNvSpPr>
          <p:nvPr/>
        </p:nvSpPr>
        <p:spPr bwMode="auto">
          <a:xfrm>
            <a:off x="2555776" y="2496964"/>
            <a:ext cx="2087562" cy="1079500"/>
          </a:xfrm>
          <a:prstGeom prst="ellipse">
            <a:avLst/>
          </a:prstGeom>
          <a:solidFill>
            <a:schemeClr val="bg1">
              <a:alpha val="0"/>
            </a:schemeClr>
          </a:solidFill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0" name="Picture 4" descr="http://www.wondercliparts.com/holidays/thanksgiving_day/thanksgiving_graphics_1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068960"/>
            <a:ext cx="3669010" cy="365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000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53" y="116632"/>
            <a:ext cx="911734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  <a:t>For food, for friends, for happiness </a:t>
            </a:r>
            <a:endParaRPr lang="en-US" sz="2400" dirty="0" smtClean="0">
              <a:solidFill>
                <a:srgbClr val="00FFCC"/>
              </a:solidFill>
              <a:latin typeface="Arial Black" panose="020B0A04020102020204" pitchFamily="34" charset="0"/>
            </a:endParaRPr>
          </a:p>
          <a:p>
            <a:r>
              <a:rPr lang="en-US" sz="2400" dirty="0" smtClean="0">
                <a:solidFill>
                  <a:srgbClr val="00FFCC"/>
                </a:solidFill>
                <a:latin typeface="Arial Black" panose="020B0A04020102020204" pitchFamily="34" charset="0"/>
              </a:rPr>
              <a:t>we </a:t>
            </a:r>
            <a: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  <a:t>give our thanks to Thee,</a:t>
            </a:r>
            <a:b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</a:br>
            <a: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  <a:t>And pray that other families </a:t>
            </a:r>
            <a:endParaRPr lang="en-US" sz="2400" dirty="0" smtClean="0">
              <a:solidFill>
                <a:srgbClr val="00FFCC"/>
              </a:solidFill>
              <a:latin typeface="Arial Black" panose="020B0A04020102020204" pitchFamily="34" charset="0"/>
            </a:endParaRPr>
          </a:p>
          <a:p>
            <a:r>
              <a:rPr lang="en-US" sz="2400" dirty="0" smtClean="0">
                <a:solidFill>
                  <a:srgbClr val="00FFCC"/>
                </a:solidFill>
                <a:latin typeface="Arial Black" panose="020B0A04020102020204" pitchFamily="34" charset="0"/>
              </a:rPr>
              <a:t>may </a:t>
            </a:r>
            <a: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  <a:t>be as blessed </a:t>
            </a:r>
            <a:r>
              <a:rPr lang="en-US" sz="2000" dirty="0">
                <a:solidFill>
                  <a:srgbClr val="00FFCC"/>
                </a:solidFill>
                <a:latin typeface="Arial Black" panose="020B0A04020102020204" pitchFamily="34" charset="0"/>
              </a:rPr>
              <a:t>as we</a:t>
            </a:r>
            <a:r>
              <a:rPr lang="en-US" sz="2000" dirty="0" smtClean="0">
                <a:solidFill>
                  <a:srgbClr val="00FFCC"/>
                </a:solidFill>
                <a:latin typeface="Arial Black" panose="020B0A04020102020204" pitchFamily="34" charset="0"/>
              </a:rPr>
              <a:t>.</a:t>
            </a:r>
            <a:r>
              <a:rPr lang="en-US" sz="2000" dirty="0">
                <a:solidFill>
                  <a:srgbClr val="00FFCC"/>
                </a:solidFill>
                <a:latin typeface="Arial Black" panose="020B0A04020102020204" pitchFamily="34" charset="0"/>
              </a:rPr>
              <a:t> </a:t>
            </a:r>
            <a:endParaRPr lang="en-US" sz="2000" dirty="0" smtClean="0">
              <a:solidFill>
                <a:srgbClr val="00FFCC"/>
              </a:solidFill>
              <a:latin typeface="Arial Black" panose="020B0A04020102020204" pitchFamily="34" charset="0"/>
            </a:endParaRPr>
          </a:p>
          <a:p>
            <a:r>
              <a:rPr lang="en-US" sz="2400" dirty="0" smtClean="0">
                <a:solidFill>
                  <a:srgbClr val="00FFCC"/>
                </a:solidFill>
                <a:latin typeface="Arial Black" panose="020B0A04020102020204" pitchFamily="34" charset="0"/>
              </a:rPr>
              <a:t>For </a:t>
            </a:r>
            <a: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  <a:t>all we eat, for all </a:t>
            </a:r>
            <a:r>
              <a:rPr lang="en-US" sz="2400" dirty="0" smtClean="0">
                <a:solidFill>
                  <a:srgbClr val="00FFCC"/>
                </a:solidFill>
                <a:latin typeface="Arial Black" panose="020B0A04020102020204" pitchFamily="34" charset="0"/>
              </a:rPr>
              <a:t>we_________ , </a:t>
            </a:r>
          </a:p>
          <a:p>
            <a:r>
              <a:rPr lang="en-US" sz="2400" dirty="0" smtClean="0">
                <a:solidFill>
                  <a:srgbClr val="00FFCC"/>
                </a:solidFill>
                <a:latin typeface="Arial Black" panose="020B0A04020102020204" pitchFamily="34" charset="0"/>
              </a:rPr>
              <a:t>for </a:t>
            </a:r>
            <a: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  <a:t>all the good things everywhere,</a:t>
            </a:r>
            <a:b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</a:br>
            <a:r>
              <a:rPr lang="en-US" sz="2400" dirty="0">
                <a:solidFill>
                  <a:srgbClr val="00FFCC"/>
                </a:solidFill>
                <a:latin typeface="Arial Black" panose="020B0A04020102020204" pitchFamily="34" charset="0"/>
              </a:rPr>
              <a:t>Father in Heaven we thank </a:t>
            </a:r>
            <a:r>
              <a:rPr lang="en-US" sz="2400" dirty="0" smtClean="0">
                <a:solidFill>
                  <a:srgbClr val="00FFCC"/>
                </a:solidFill>
                <a:latin typeface="Arial Black" panose="020B0A04020102020204" pitchFamily="34" charset="0"/>
              </a:rPr>
              <a:t>Thee.</a:t>
            </a:r>
            <a:endParaRPr lang="ru-RU" sz="2400" dirty="0">
              <a:solidFill>
                <a:srgbClr val="00FFCC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4" descr="http://imperiumcrossfit.com/wp-content/uploads/2013/11/Thanksgivin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935" l="0" r="98276">
                        <a14:foregroundMark x1="25123" y1="5900" x2="24138" y2="8850"/>
                        <a14:foregroundMark x1="16010" y1="15044" x2="14532" y2="18584"/>
                        <a14:foregroundMark x1="8621" y1="21829" x2="7389" y2="25369"/>
                        <a14:foregroundMark x1="3695" y1="32448" x2="3202" y2="35398"/>
                        <a14:foregroundMark x1="4926" y1="43068" x2="4680" y2="480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3" y="3780608"/>
            <a:ext cx="3672408" cy="306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107334"/>
              </p:ext>
            </p:extLst>
          </p:nvPr>
        </p:nvGraphicFramePr>
        <p:xfrm>
          <a:off x="383689" y="2924944"/>
          <a:ext cx="8403273" cy="701040"/>
        </p:xfrm>
        <a:graphic>
          <a:graphicData uri="http://schemas.openxmlformats.org/drawingml/2006/table">
            <a:tbl>
              <a:tblPr/>
              <a:tblGrid>
                <a:gridCol w="2012950"/>
                <a:gridCol w="208280"/>
                <a:gridCol w="1770062"/>
                <a:gridCol w="420688"/>
                <a:gridCol w="1771650"/>
                <a:gridCol w="208280"/>
                <a:gridCol w="2011363"/>
              </a:tblGrid>
              <a:tr h="622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wear</a:t>
                      </a:r>
                      <a:endParaRPr kumimoji="0" lang="ru-RU" alt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uLnTx/>
                          <a:uFillTx/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care</a:t>
                      </a:r>
                      <a:endParaRPr kumimoji="0" lang="ru-RU" altLang="ru-RU" sz="4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uLnTx/>
                        <a:uFillTx/>
                        <a:latin typeface="Arial Black" panose="020B0A04020102020204" pitchFamily="34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share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bear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Oval 47"/>
          <p:cNvSpPr>
            <a:spLocks noChangeArrowheads="1"/>
          </p:cNvSpPr>
          <p:nvPr/>
        </p:nvSpPr>
        <p:spPr bwMode="auto">
          <a:xfrm>
            <a:off x="251520" y="2794288"/>
            <a:ext cx="2087562" cy="1079500"/>
          </a:xfrm>
          <a:prstGeom prst="ellipse">
            <a:avLst/>
          </a:prstGeom>
          <a:solidFill>
            <a:schemeClr val="bg1">
              <a:alpha val="0"/>
            </a:schemeClr>
          </a:solidFill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0" name="Picture 4" descr="http://www.wondercliparts.com/holidays/thanksgiving_day/thanksgiving_graphics_1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193646"/>
            <a:ext cx="3669010" cy="365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126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88640"/>
            <a:ext cx="80464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b="1" dirty="0">
                <a:solidFill>
                  <a:srgbClr val="00FF00"/>
                </a:solidFill>
                <a:latin typeface="Arial Black" panose="020B0A04020102020204" pitchFamily="34" charset="0"/>
              </a:rPr>
              <a:t>Thank you God for blue skies over me,</a:t>
            </a:r>
            <a:br>
              <a:rPr lang="en-US" sz="2400" b="1" dirty="0">
                <a:solidFill>
                  <a:srgbClr val="00FF00"/>
                </a:solidFill>
                <a:latin typeface="Arial Black" panose="020B0A04020102020204" pitchFamily="34" charset="0"/>
              </a:rPr>
            </a:br>
            <a:r>
              <a:rPr lang="en-US" sz="2400" b="1" dirty="0">
                <a:solidFill>
                  <a:srgbClr val="00FF00"/>
                </a:solidFill>
                <a:latin typeface="Arial Black" panose="020B0A04020102020204" pitchFamily="34" charset="0"/>
              </a:rPr>
              <a:t>Green grass under me,</a:t>
            </a:r>
            <a:br>
              <a:rPr lang="en-US" sz="2400" b="1" dirty="0">
                <a:solidFill>
                  <a:srgbClr val="00FF00"/>
                </a:solidFill>
                <a:latin typeface="Arial Black" panose="020B0A04020102020204" pitchFamily="34" charset="0"/>
              </a:rPr>
            </a:br>
            <a:r>
              <a:rPr lang="en-US" sz="2400" b="1" dirty="0">
                <a:solidFill>
                  <a:srgbClr val="00FF00"/>
                </a:solidFill>
                <a:latin typeface="Arial Black" panose="020B0A04020102020204" pitchFamily="34" charset="0"/>
              </a:rPr>
              <a:t>Good friends beside me.</a:t>
            </a:r>
            <a:br>
              <a:rPr lang="en-US" sz="2400" b="1" dirty="0">
                <a:solidFill>
                  <a:srgbClr val="00FF00"/>
                </a:solidFill>
                <a:latin typeface="Arial Black" panose="020B0A04020102020204" pitchFamily="34" charset="0"/>
              </a:rPr>
            </a:br>
            <a:r>
              <a:rPr lang="en-US" sz="2400" b="1" dirty="0">
                <a:solidFill>
                  <a:srgbClr val="00FF00"/>
                </a:solidFill>
                <a:latin typeface="Arial Black" panose="020B0A04020102020204" pitchFamily="34" charset="0"/>
              </a:rPr>
              <a:t>Thank you God for good food in front of me</a:t>
            </a:r>
            <a:br>
              <a:rPr lang="en-US" sz="2400" b="1" dirty="0">
                <a:solidFill>
                  <a:srgbClr val="00FF00"/>
                </a:solidFill>
                <a:latin typeface="Arial Black" panose="020B0A04020102020204" pitchFamily="34" charset="0"/>
              </a:rPr>
            </a:br>
            <a:r>
              <a:rPr lang="en-US" sz="2400" b="1" dirty="0">
                <a:solidFill>
                  <a:srgbClr val="00FF00"/>
                </a:solidFill>
                <a:latin typeface="Arial Black" panose="020B0A04020102020204" pitchFamily="34" charset="0"/>
              </a:rPr>
              <a:t>And </a:t>
            </a:r>
            <a:r>
              <a:rPr lang="en-US" sz="2400" b="1" dirty="0" smtClean="0">
                <a:solidFill>
                  <a:srgbClr val="00FF00"/>
                </a:solidFill>
                <a:latin typeface="Arial Black" panose="020B0A04020102020204" pitchFamily="34" charset="0"/>
              </a:rPr>
              <a:t>_____________ </a:t>
            </a:r>
            <a:r>
              <a:rPr lang="en-US" sz="2400" b="1" dirty="0">
                <a:solidFill>
                  <a:srgbClr val="00FF00"/>
                </a:solidFill>
                <a:latin typeface="Arial Black" panose="020B0A04020102020204" pitchFamily="34" charset="0"/>
              </a:rPr>
              <a:t>all over the </a:t>
            </a:r>
            <a:r>
              <a:rPr lang="en-US" sz="2400" b="1" dirty="0" smtClean="0">
                <a:solidFill>
                  <a:srgbClr val="00FF00"/>
                </a:solidFill>
                <a:latin typeface="Arial Black" panose="020B0A04020102020204" pitchFamily="34" charset="0"/>
              </a:rPr>
              <a:t>world.</a:t>
            </a:r>
            <a:endParaRPr lang="en-US" sz="2400" b="1" i="0" dirty="0">
              <a:solidFill>
                <a:srgbClr val="00FF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7" name="Picture 4" descr="http://imperiumcrossfit.com/wp-content/uploads/2013/11/Thanksgiving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935" l="0" r="98276">
                        <a14:foregroundMark x1="25123" y1="5900" x2="24138" y2="8850"/>
                        <a14:foregroundMark x1="16010" y1="15044" x2="14532" y2="18584"/>
                        <a14:foregroundMark x1="8621" y1="21829" x2="7389" y2="25369"/>
                        <a14:foregroundMark x1="3695" y1="32448" x2="3202" y2="35398"/>
                        <a14:foregroundMark x1="4926" y1="43068" x2="4680" y2="480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3" y="3780608"/>
            <a:ext cx="3672408" cy="3066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Group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056182"/>
              </p:ext>
            </p:extLst>
          </p:nvPr>
        </p:nvGraphicFramePr>
        <p:xfrm>
          <a:off x="524703" y="2662222"/>
          <a:ext cx="8403273" cy="701040"/>
        </p:xfrm>
        <a:graphic>
          <a:graphicData uri="http://schemas.openxmlformats.org/drawingml/2006/table">
            <a:tbl>
              <a:tblPr/>
              <a:tblGrid>
                <a:gridCol w="2012950"/>
                <a:gridCol w="208280"/>
                <a:gridCol w="1770062"/>
                <a:gridCol w="420688"/>
                <a:gridCol w="1771650"/>
                <a:gridCol w="208280"/>
                <a:gridCol w="2011363"/>
              </a:tblGrid>
              <a:tr h="62276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keys</a:t>
                      </a:r>
                      <a:endParaRPr kumimoji="0" lang="ru-RU" alt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ru-RU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uLnTx/>
                          <a:uFillTx/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geese</a:t>
                      </a:r>
                      <a:endParaRPr kumimoji="0" lang="ru-RU" altLang="ru-RU" sz="4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uLnTx/>
                        <a:uFillTx/>
                        <a:latin typeface="Arial Black" panose="020B0A04020102020204" pitchFamily="34" charset="0"/>
                        <a:ea typeface="+mn-ea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niece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CC"/>
                          </a:solidFill>
                          <a:effectLst/>
                          <a:latin typeface="Arial Black" panose="020B0A04020102020204" pitchFamily="34" charset="0"/>
                          <a:cs typeface="Times New Roman" pitchFamily="18" charset="0"/>
                        </a:rPr>
                        <a:t>peace</a:t>
                      </a:r>
                      <a:endParaRPr kumimoji="0" lang="ru-RU" altLang="ru-R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CC"/>
                        </a:solidFill>
                        <a:effectLst/>
                        <a:latin typeface="Arial Black" panose="020B0A04020102020204" pitchFamily="34" charset="0"/>
                        <a:cs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Oval 47"/>
          <p:cNvSpPr>
            <a:spLocks noChangeArrowheads="1"/>
          </p:cNvSpPr>
          <p:nvPr/>
        </p:nvSpPr>
        <p:spPr bwMode="auto">
          <a:xfrm>
            <a:off x="6858514" y="2420888"/>
            <a:ext cx="2087562" cy="1079500"/>
          </a:xfrm>
          <a:prstGeom prst="ellipse">
            <a:avLst/>
          </a:prstGeom>
          <a:solidFill>
            <a:schemeClr val="bg1">
              <a:alpha val="0"/>
            </a:schemeClr>
          </a:solidFill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0" name="Picture 4" descr="http://www.wondercliparts.com/holidays/thanksgiving_day/thanksgiving_graphics_14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840" y="3068960"/>
            <a:ext cx="3669010" cy="3653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92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194</TotalTime>
  <Words>426</Words>
  <Application>Microsoft Office PowerPoint</Application>
  <PresentationFormat>Экран (4:3)</PresentationFormat>
  <Paragraphs>128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Горизонт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19</cp:revision>
  <dcterms:created xsi:type="dcterms:W3CDTF">2014-11-15T17:18:49Z</dcterms:created>
  <dcterms:modified xsi:type="dcterms:W3CDTF">2014-11-16T11:09:34Z</dcterms:modified>
</cp:coreProperties>
</file>