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213.vk.me/u35011108/a_e67a016a.jpg" TargetMode="External"/><Relationship Id="rId3" Type="http://schemas.openxmlformats.org/officeDocument/2006/relationships/hyperlink" Target="http://www.youloveit.ru/uploads/gallery/main/443/my_little_ponyes_rarity48.png" TargetMode="External"/><Relationship Id="rId7" Type="http://schemas.openxmlformats.org/officeDocument/2006/relationships/hyperlink" Target="http://900igr.net/datai/skazki-i-igry/Kolobok-2.files/0008-016-Katitsja-kolobok-katitsja-a-navstrechu-emu-lisa.png" TargetMode="External"/><Relationship Id="rId12" Type="http://schemas.openxmlformats.org/officeDocument/2006/relationships/hyperlink" Target="http://static.wixstatic.com/media/3f6036_cc555c1fbb8842ecaf4d032bff5c59e1.png" TargetMode="External"/><Relationship Id="rId2" Type="http://schemas.openxmlformats.org/officeDocument/2006/relationships/hyperlink" Target="http://www.angla.su/publ/zagadki_na_anglijskom_jazyke_s_perevodom_i_otvetami/zagadki/zagadki_dlja_malyshej_i_shkolnikov_na_anglijskom_jazyke_s_perevodom_i_otvetami/41-1-0-3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i-online.com/images/skazki-chukovskogo--krokodil.jpg" TargetMode="External"/><Relationship Id="rId11" Type="http://schemas.openxmlformats.org/officeDocument/2006/relationships/hyperlink" Target="http://img0.joyreactor.cc/pics/post/story-%D0%B2%D0%B5%D1%81%D0%B5%D0%BB%D1%8B%D0%B9-%D0%BF%D0%BE%D0%BF%D1%83%D0%B3%D0%B0%D0%B9-%D0%BF%D0%B5%D1%81%D0%BE%D1%87%D0%BD%D0%B8%D1%86%D0%B0-584743.jpeg" TargetMode="External"/><Relationship Id="rId5" Type="http://schemas.openxmlformats.org/officeDocument/2006/relationships/hyperlink" Target="http://volkam.zapoved.ru/photos/2685/2086/be19/2028/66be/dbcc/caab/93c6/large.jpg" TargetMode="External"/><Relationship Id="rId10" Type="http://schemas.openxmlformats.org/officeDocument/2006/relationships/hyperlink" Target="http://www.zooclub.ru/attach/15000/15462.jpg" TargetMode="External"/><Relationship Id="rId4" Type="http://schemas.openxmlformats.org/officeDocument/2006/relationships/hyperlink" Target="http://mamaschool.ru/wp-content/uploads/2012/09/2012-09-15_210657.jpg" TargetMode="External"/><Relationship Id="rId9" Type="http://schemas.openxmlformats.org/officeDocument/2006/relationships/hyperlink" Target="http://www.&#1082;&#1086;&#1083;&#1083;&#1072;&#1078;.net/frameforphoto/1/232foto42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59" y="3645024"/>
            <a:ext cx="8988508" cy="32316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8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8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8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sz="2800" b="1" dirty="0" smtClean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800" b="1" dirty="0" err="1" smtClean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800" b="1" dirty="0" smtClean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СОШ №2» </a:t>
            </a:r>
            <a:endParaRPr lang="ru-RU" sz="2800" b="1" dirty="0">
              <a:ln w="11430"/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8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Красноармейского района </a:t>
            </a:r>
          </a:p>
          <a:p>
            <a:pPr algn="r"/>
            <a:r>
              <a:rPr lang="ru-RU" sz="2800" b="1" dirty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800" b="1" dirty="0" smtClean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r>
              <a:rPr lang="en-US" sz="3600" b="1" dirty="0" smtClean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ru-RU" sz="3600" b="1" dirty="0" smtClean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2014</a:t>
            </a:r>
            <a:endParaRPr lang="ru-RU" sz="3600" b="1" dirty="0">
              <a:ln w="11430"/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977" y="0"/>
            <a:ext cx="88204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Reading </a:t>
            </a:r>
          </a:p>
          <a:p>
            <a:pPr algn="ctr"/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about Animals</a:t>
            </a:r>
          </a:p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Interactive Quiz</a:t>
            </a:r>
          </a:p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Интерактивная викторина для 4-7 классов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397559"/>
            <a:ext cx="8820472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Lives in seas and rivers..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His hands are like two 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pincers</a:t>
            </a:r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As round as a cab. </a:t>
            </a:r>
            <a:endParaRPr lang="en-US" sz="480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Who </a:t>
            </a:r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is it? 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It is 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 … !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464232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Crab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9893" y="4005064"/>
            <a:ext cx="4056295" cy="268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4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16832"/>
            <a:ext cx="805541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defRPr/>
            </a:pPr>
            <a:r>
              <a:rPr lang="en-US" sz="16600" b="1" kern="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The End</a:t>
            </a:r>
            <a:endParaRPr lang="ru-RU" sz="16600" b="1" kern="0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052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77" y="0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Sources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025" y="1628800"/>
            <a:ext cx="9043023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http://www.angla.su/publ/zagadki_na_anglijskom_jazyke_s_perevodom_i_otvetami/zagadki/zagadki_dlja_malyshej_i_shkolnikov_na_anglijskom_jazyke_s_perevodom_i_otvetami/41-1-0-302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http://www.youloveit.ru/uploads/gallery/main/443/my_little_ponyes_rarity48.png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http://mamaschool.ru/wp-content/uploads/2012/09/2012-09-15_210657.jpg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http://volkam.zapoved.ru/photos/2685/2086/be19/2028/66be/dbcc/caab/93c6/large.jpg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http://deti-online.com/images/skazki-chukovskogo--krokodil.jpg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http://900igr.net/datai/skazki-i-igry/Kolobok-2.files/0008-016-Katitsja-kolobok-katitsja-a-navstrechu-emu-lisa.png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http://cs213.vk.me/u35011108/a_e67a016a.jpg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9"/>
              </a:rPr>
              <a:t>http://www.коллаж.net/frameforphoto/1/232foto42.png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0"/>
              </a:rPr>
              <a:t>http://www.zooclub.ru/attach/15000/15462.jpg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1"/>
              </a:rPr>
              <a:t>http://img0.joyreactor.cc/pics/post/story-%D0%B2%D0%B5%D1%81%D0%B5%D0%BB%D1%8B%D0%B9-%D0%BF%D0%BE%D0%BF%D1%83%D0%B3%D0%B0%D0%B9-%D0%BF%D0%B5%D1%81%D0%BE%D1%87%D0%BD%D0%B8%D1%86%D0%B0-584743.jpeg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12"/>
              </a:rPr>
              <a:t>http://static.wixstatic.com/media/3f6036_cc555c1fbb8842ecaf4d032bff5c59e1.png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535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6406" y="404664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Likes so much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To toss his 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mane.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Eats green grass and macaroni.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Who is it? </a:t>
            </a:r>
            <a:endParaRPr lang="en-US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It </a:t>
            </a:r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is 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 …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58888" y="4724400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</a:rPr>
              <a:t>Pony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7" y="2852936"/>
            <a:ext cx="3128631" cy="396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7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-2767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 lot of spots.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 long, long neck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 funny scarf.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It ‘s 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a …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Giraffe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348880"/>
            <a:ext cx="2854773" cy="437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3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8229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 live in the woods.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I’m very big and furry.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 </a:t>
            </a:r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like to eat fish </a:t>
            </a:r>
            <a:endParaRPr lang="en-US" sz="480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and berry.</a:t>
            </a:r>
          </a:p>
          <a:p>
            <a:pPr algn="l"/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 found a pear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 </a:t>
            </a:r>
            <a:r>
              <a:rPr lang="ru-RU" sz="4800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am</a:t>
            </a:r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58888" y="4724400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Bear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96748" l="10000" r="90000">
                        <a14:backgroundMark x1="23000" y1="86992" x2="19750" y2="89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7" y="3249094"/>
            <a:ext cx="5868144" cy="360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9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36240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Green and long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With many teeth.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Beautiful smile -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It`s a  … !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4567880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Crocodile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0000" l="1000" r="97500">
                        <a14:foregroundMark x1="20000" y1="33000" x2="44000" y2="39500"/>
                        <a14:foregroundMark x1="16500" y1="34500" x2="11000" y2="48000"/>
                        <a14:foregroundMark x1="29500" y1="23000" x2="29500" y2="34500"/>
                        <a14:foregroundMark x1="50000" y1="13500" x2="52500" y2="15500"/>
                        <a14:foregroundMark x1="11000" y1="69500" x2="7500" y2="71500"/>
                        <a14:foregroundMark x1="85000" y1="24000" x2="85500" y2="30000"/>
                        <a14:foregroundMark x1="96500" y1="24000" x2="93000" y2="30000"/>
                        <a14:foregroundMark x1="27500" y1="84000" x2="23500" y2="78500"/>
                        <a14:foregroundMark x1="20000" y1="78500" x2="3000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3928" y="1955686"/>
            <a:ext cx="5050904" cy="51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3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6406" y="0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As red as fire,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With a fuzzy tale.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He likes long walks.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It is 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!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48660" y="4724399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Fox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426" y1="70872" x2="79552" y2="70872"/>
                        <a14:foregroundMark x1="90476" y1="82110" x2="90476" y2="82110"/>
                        <a14:foregroundMark x1="71709" y1="67431" x2="90476" y2="80734"/>
                        <a14:foregroundMark x1="83754" y1="71560" x2="88515" y2="89220"/>
                        <a14:foregroundMark x1="86835" y1="67890" x2="96078" y2="82798"/>
                        <a14:foregroundMark x1="74230" y1="77294" x2="56303" y2="79358"/>
                        <a14:foregroundMark x1="79272" y1="85780" x2="64146" y2="85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508103" y="2683249"/>
            <a:ext cx="3289505" cy="409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27132"/>
            <a:ext cx="8688684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 very long nose.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It grows and grows.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</a:t>
            </a:r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is huge and likes fun.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4800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It</a:t>
            </a:r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800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is</a:t>
            </a:r>
            <a:r>
              <a:rPr lang="ru-RU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an </a:t>
            </a:r>
            <a:r>
              <a:rPr lang="ru-RU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!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7180" y="435696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Elephant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320427"/>
            <a:ext cx="3742814" cy="431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0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So colorful and bright,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Is fond of talking much.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Likes eating carrot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It is </a:t>
            </a:r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 … !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58888" y="4724400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Parrot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234083"/>
            <a:ext cx="3199356" cy="36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3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0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 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 I am small and shy.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 have eight legs.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Webs are my beds.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 am a good rider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48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 am a…</a:t>
            </a:r>
            <a:endParaRPr lang="ru-RU" sz="48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4724399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Spider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89" l="2353" r="99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3098600"/>
            <a:ext cx="4024545" cy="37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6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116</TotalTime>
  <Words>257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2014-11-16T22:11:18Z</dcterms:created>
  <dcterms:modified xsi:type="dcterms:W3CDTF">2014-11-18T15:34:36Z</dcterms:modified>
</cp:coreProperties>
</file>