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700320-DE1A-46AD-8E5A-DF83716DF41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D39DA6-CBB7-49C5-B4D6-887704D564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714752"/>
            <a:ext cx="807249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  года в творчестве  А.С. Пушкина</a:t>
            </a: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Автор: Фролова В.И., учитель русского  языка  и  литературы 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МБОУ СОШ №1 г. Усинск  Республика  Коми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8" name="Picture 10" descr="pushkin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27431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21510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Уж </a:t>
            </a:r>
            <a:r>
              <a:rPr lang="ru-RU" dirty="0" smtClean="0"/>
              <a:t>небо осенью дышало,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Уж реже солнышко блистало,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Короче становился день,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Лесов таинственная сень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печальным шумом обнажалась,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Ложился на поля туман,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Гусей крикливых караван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Тянулся к югу: приближалась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Довольно скучная пора;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Стоял ноябрь уж у двора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«Евгений  Онегин»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img-2007-11.photosight.ru/07/239968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038600" cy="26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9.radikal.ru/i182/0911/bd/b3b0df4ebb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2715859" cy="20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          А.С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. Пушкин очень любил русскую природу, поэтому в его поэзии так ярко и красочно описаны все времена года. Его радовали скромные пейзажи средней полосы России. В них он смог увидеть то, что составляет тайну их очарования, тайну их красоты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..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 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          Прекрасные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образы русского пейзажа мы находим как в отдельных стихотворениях, так и в пейзажных вставках романа «Евгений Онегин». Пушкин смог найти поэтические черты в каждом времени года: искрящийся зимний пейзаж, бурная весна, «лето красное» и золотая осень.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 Самым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>любимым временем года поэта стала осень, которая давала ему энергию и необычайные творческие силы. Именно этому времени года Пушкин посвятил наибольшее количество произведений.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 письма  П.А. Плетневу. </a:t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31 августа 1830 год. Москва.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1600200"/>
            <a:ext cx="6115064" cy="4525963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…Осень подходит.  Это любимое  мое время – здоровье  мое  обыкновенно  крепнет  - пора  моих  литературных  трудов  настает…Еду в деревню, Бог весть,  буду  ли  там иметь  время  заниматься  и  душевное  спокойствие,  без  которого ничего  не  произведешь…</a:t>
            </a:r>
            <a:endParaRPr lang="ru-RU" dirty="0"/>
          </a:p>
        </p:txBody>
      </p:sp>
      <p:pic>
        <p:nvPicPr>
          <p:cNvPr id="5" name="Содержимое 4" descr="http://go3.imgsmail.ru/imgpreview?key=5822e6143443aa9e&amp;mb=imgdb_preview_118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4574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tkrytkigif.ru/_ph/58/2/66754217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stra-da.ru/wp-content/uploads/2013/11/6480682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557213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62865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900" dirty="0" smtClean="0"/>
              <a:t>В </a:t>
            </a:r>
            <a:r>
              <a:rPr lang="ru-RU" sz="2900" dirty="0" smtClean="0"/>
              <a:t>1826 году </a:t>
            </a:r>
            <a:r>
              <a:rPr lang="ru-RU" sz="2900" dirty="0" smtClean="0"/>
              <a:t>А.С. Пушкин</a:t>
            </a:r>
          </a:p>
          <a:p>
            <a:pPr algn="just">
              <a:buNone/>
            </a:pPr>
            <a:r>
              <a:rPr lang="ru-RU" sz="2900" dirty="0" smtClean="0"/>
              <a:t>пишет знаменитое</a:t>
            </a:r>
          </a:p>
          <a:p>
            <a:pPr algn="just">
              <a:buNone/>
            </a:pPr>
            <a:r>
              <a:rPr lang="ru-RU" sz="2900" dirty="0" smtClean="0"/>
              <a:t>стихотворение</a:t>
            </a:r>
            <a:r>
              <a:rPr lang="ru-RU" sz="2900" dirty="0" smtClean="0"/>
              <a:t> </a:t>
            </a:r>
            <a:r>
              <a:rPr lang="ru-RU" sz="2900" dirty="0" smtClean="0"/>
              <a:t>  </a:t>
            </a:r>
            <a:r>
              <a:rPr lang="ru-RU" sz="2900" b="1" dirty="0" smtClean="0"/>
              <a:t>«Зимняя</a:t>
            </a:r>
          </a:p>
          <a:p>
            <a:pPr algn="just">
              <a:buNone/>
            </a:pPr>
            <a:r>
              <a:rPr lang="ru-RU" sz="2900" b="1" dirty="0" smtClean="0"/>
              <a:t>дорога</a:t>
            </a:r>
            <a:r>
              <a:rPr lang="ru-RU" sz="2900" b="1" dirty="0" smtClean="0"/>
              <a:t>».</a:t>
            </a:r>
            <a:r>
              <a:rPr lang="ru-RU" sz="2900" dirty="0" smtClean="0"/>
              <a:t> </a:t>
            </a:r>
            <a:endParaRPr lang="ru-RU" sz="2900" dirty="0" smtClean="0"/>
          </a:p>
          <a:p>
            <a:pPr algn="just">
              <a:buNone/>
            </a:pPr>
            <a:r>
              <a:rPr lang="ru-RU" sz="2900" dirty="0" smtClean="0"/>
              <a:t>        Поэт </a:t>
            </a:r>
            <a:r>
              <a:rPr lang="ru-RU" sz="2900" dirty="0" smtClean="0"/>
              <a:t>очень любил бывать </a:t>
            </a:r>
            <a:r>
              <a:rPr lang="ru-RU" sz="2900" dirty="0" smtClean="0"/>
              <a:t>в</a:t>
            </a:r>
          </a:p>
          <a:p>
            <a:pPr algn="just">
              <a:buNone/>
            </a:pPr>
            <a:r>
              <a:rPr lang="ru-RU" sz="2900" dirty="0" smtClean="0"/>
              <a:t>дороге</a:t>
            </a:r>
            <a:r>
              <a:rPr lang="ru-RU" sz="2900" dirty="0" smtClean="0"/>
              <a:t>. </a:t>
            </a:r>
            <a:r>
              <a:rPr lang="ru-RU" sz="2900" dirty="0" smtClean="0"/>
              <a:t>В  долгой </a:t>
            </a:r>
            <a:r>
              <a:rPr lang="ru-RU" sz="2900" dirty="0" smtClean="0"/>
              <a:t>езде он </a:t>
            </a:r>
            <a:r>
              <a:rPr lang="ru-RU" sz="2900" dirty="0" smtClean="0"/>
              <a:t>находил</a:t>
            </a:r>
          </a:p>
          <a:p>
            <a:pPr algn="just">
              <a:buNone/>
            </a:pPr>
            <a:r>
              <a:rPr lang="ru-RU" sz="2900" dirty="0" smtClean="0"/>
              <a:t>много хорошего</a:t>
            </a:r>
            <a:r>
              <a:rPr lang="ru-RU" sz="2900" dirty="0" smtClean="0"/>
              <a:t>. Можно </a:t>
            </a:r>
            <a:r>
              <a:rPr lang="ru-RU" sz="2900" dirty="0" smtClean="0"/>
              <a:t>было</a:t>
            </a:r>
          </a:p>
          <a:p>
            <a:pPr algn="just">
              <a:buNone/>
            </a:pPr>
            <a:r>
              <a:rPr lang="ru-RU" sz="2900" dirty="0" smtClean="0"/>
              <a:t>Спокойно  думать </a:t>
            </a:r>
            <a:r>
              <a:rPr lang="ru-RU" sz="2900" dirty="0" smtClean="0"/>
              <a:t>свои </a:t>
            </a:r>
            <a:r>
              <a:rPr lang="ru-RU" sz="2900" dirty="0" smtClean="0"/>
              <a:t>думы,</a:t>
            </a:r>
          </a:p>
          <a:p>
            <a:pPr algn="just">
              <a:buNone/>
            </a:pPr>
            <a:r>
              <a:rPr lang="ru-RU" sz="2900" dirty="0" smtClean="0"/>
              <a:t>вдоволь наглядеться </a:t>
            </a:r>
            <a:r>
              <a:rPr lang="ru-RU" sz="2900" dirty="0" smtClean="0"/>
              <a:t>на </a:t>
            </a:r>
            <a:r>
              <a:rPr lang="ru-RU" sz="2900" dirty="0" smtClean="0"/>
              <a:t>пейзаж</a:t>
            </a:r>
          </a:p>
          <a:p>
            <a:pPr algn="just">
              <a:buNone/>
            </a:pPr>
            <a:r>
              <a:rPr lang="ru-RU" sz="2900" dirty="0" smtClean="0"/>
              <a:t>родных лесов и </a:t>
            </a:r>
            <a:r>
              <a:rPr lang="ru-RU" sz="2900" dirty="0" smtClean="0"/>
              <a:t>полей, </a:t>
            </a:r>
            <a:r>
              <a:rPr lang="ru-RU" sz="2900" dirty="0" smtClean="0"/>
              <a:t>досыта</a:t>
            </a:r>
          </a:p>
          <a:p>
            <a:pPr algn="just">
              <a:buNone/>
            </a:pPr>
            <a:r>
              <a:rPr lang="ru-RU" sz="2900" dirty="0" smtClean="0"/>
              <a:t>наговориться с попутчиками,</a:t>
            </a:r>
          </a:p>
          <a:p>
            <a:pPr algn="just">
              <a:buNone/>
            </a:pPr>
            <a:r>
              <a:rPr lang="ru-RU" sz="2900" dirty="0" smtClean="0"/>
              <a:t>увидеть</a:t>
            </a:r>
            <a:r>
              <a:rPr lang="ru-RU" sz="2900" dirty="0" smtClean="0"/>
              <a:t>, как </a:t>
            </a:r>
            <a:r>
              <a:rPr lang="ru-RU" sz="2900" dirty="0" smtClean="0"/>
              <a:t>живёт простой</a:t>
            </a:r>
          </a:p>
          <a:p>
            <a:pPr algn="just">
              <a:buNone/>
            </a:pPr>
            <a:r>
              <a:rPr lang="ru-RU" sz="2900" dirty="0" smtClean="0"/>
              <a:t>народ.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 По </a:t>
            </a:r>
            <a:r>
              <a:rPr lang="ru-RU" dirty="0" smtClean="0"/>
              <a:t>дороге зимней, скучной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Тройка борзая бежит,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Колокольчик однозвучный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Утомительно гремит.</a:t>
            </a:r>
            <a:endParaRPr lang="ru-RU" dirty="0"/>
          </a:p>
        </p:txBody>
      </p:sp>
      <p:pic>
        <p:nvPicPr>
          <p:cNvPr id="7" name="Содержимое 6" descr="http://img0.liveinternet.ru/images/attach/c/1/54/990/54990124_1265799408_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485" y="1000125"/>
            <a:ext cx="400403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С</a:t>
            </a:r>
            <a:r>
              <a:rPr lang="ru-RU" sz="2000" dirty="0" smtClean="0"/>
              <a:t>тихотворение</a:t>
            </a:r>
            <a:r>
              <a:rPr lang="ru-RU" sz="2000" dirty="0" smtClean="0"/>
              <a:t> </a:t>
            </a:r>
            <a:r>
              <a:rPr lang="ru-RU" sz="2000" b="1" dirty="0" smtClean="0"/>
              <a:t>«</a:t>
            </a:r>
            <a:r>
              <a:rPr lang="ru-RU" sz="2000" b="1" dirty="0" smtClean="0"/>
              <a:t>Зимнее утро» </a:t>
            </a:r>
            <a:r>
              <a:rPr lang="ru-RU" sz="2000" dirty="0" smtClean="0"/>
              <a:t>написано </a:t>
            </a:r>
            <a:r>
              <a:rPr lang="ru-RU" sz="2000" dirty="0" smtClean="0"/>
              <a:t>в 1829 году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Под </a:t>
            </a:r>
            <a:r>
              <a:rPr lang="ru-RU" dirty="0" err="1" smtClean="0"/>
              <a:t>голубыми</a:t>
            </a:r>
            <a:r>
              <a:rPr lang="ru-RU" dirty="0" smtClean="0"/>
              <a:t> небесами</a:t>
            </a:r>
            <a:br>
              <a:rPr lang="ru-RU" dirty="0" smtClean="0"/>
            </a:br>
            <a:r>
              <a:rPr lang="ru-RU" dirty="0" smtClean="0"/>
              <a:t>Великолепными </a:t>
            </a:r>
            <a:r>
              <a:rPr lang="ru-RU" dirty="0" smtClean="0"/>
              <a:t>коврами,</a:t>
            </a:r>
            <a:br>
              <a:rPr lang="ru-RU" dirty="0" smtClean="0"/>
            </a:br>
            <a:r>
              <a:rPr lang="ru-RU" dirty="0" smtClean="0"/>
              <a:t>Блестя </a:t>
            </a:r>
            <a:r>
              <a:rPr lang="ru-RU" dirty="0" smtClean="0"/>
              <a:t>на солнце, снег лежит,</a:t>
            </a:r>
            <a:br>
              <a:rPr lang="ru-RU" dirty="0" smtClean="0"/>
            </a:br>
            <a:r>
              <a:rPr lang="ru-RU" dirty="0" smtClean="0"/>
              <a:t>Прозрачный </a:t>
            </a:r>
            <a:r>
              <a:rPr lang="ru-RU" dirty="0" smtClean="0"/>
              <a:t>лес один чернеет,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smtClean="0"/>
              <a:t>ель сквозь иней зеленеет,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smtClean="0"/>
              <a:t>речка подо льдом блестит.</a:t>
            </a:r>
            <a:endParaRPr lang="ru-RU" dirty="0"/>
          </a:p>
        </p:txBody>
      </p:sp>
      <p:pic>
        <p:nvPicPr>
          <p:cNvPr id="7" name="Содержимое 6" descr="http://stihi.ru/pics/2010/03/31/223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038600" cy="375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21510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 романе  «Евгений  Онегин» мы </a:t>
            </a:r>
            <a:r>
              <a:rPr lang="ru-RU" sz="2200" dirty="0" smtClean="0"/>
              <a:t>неоднократно встречаем описание зимы. </a:t>
            </a:r>
            <a:endParaRPr lang="ru-RU" sz="2200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Зима!.. Крестьянин, торжествуя,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дровнях обновляет путь;</a:t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 smtClean="0"/>
              <a:t>лошадка, снег </a:t>
            </a:r>
            <a:r>
              <a:rPr lang="ru-RU" dirty="0" err="1" smtClean="0"/>
              <a:t>почуя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Плетётся </a:t>
            </a:r>
            <a:r>
              <a:rPr lang="ru-RU" dirty="0" smtClean="0"/>
              <a:t>рысью как-нибудь;</a:t>
            </a:r>
            <a:br>
              <a:rPr lang="ru-RU" dirty="0" smtClean="0"/>
            </a:br>
            <a:r>
              <a:rPr lang="ru-RU" dirty="0" smtClean="0"/>
              <a:t>Бразды </a:t>
            </a:r>
            <a:r>
              <a:rPr lang="ru-RU" dirty="0" smtClean="0"/>
              <a:t>пушистые взрывая,</a:t>
            </a:r>
            <a:br>
              <a:rPr lang="ru-RU" dirty="0" smtClean="0"/>
            </a:br>
            <a:r>
              <a:rPr lang="ru-RU" dirty="0" smtClean="0"/>
              <a:t>Летит </a:t>
            </a:r>
            <a:r>
              <a:rPr lang="ru-RU" dirty="0" smtClean="0"/>
              <a:t>кибитка удалая;</a:t>
            </a:r>
            <a:br>
              <a:rPr lang="ru-RU" dirty="0" smtClean="0"/>
            </a:br>
            <a:r>
              <a:rPr lang="ru-RU" dirty="0" smtClean="0"/>
              <a:t>Ямщик </a:t>
            </a:r>
            <a:r>
              <a:rPr lang="ru-RU" dirty="0" smtClean="0"/>
              <a:t>сидит на облучке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тулупе, в красном кушаке.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http://lol54.ru/uploads/posts/2013-02/1360127917_lol54.ru_02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308161" cy="33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500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Гонимы вешними </a:t>
            </a:r>
            <a:r>
              <a:rPr lang="ru-RU" dirty="0" smtClean="0"/>
              <a:t>лучами,</a:t>
            </a:r>
          </a:p>
          <a:p>
            <a:pPr algn="ctr">
              <a:buNone/>
            </a:pPr>
            <a:r>
              <a:rPr lang="ru-RU" dirty="0" smtClean="0"/>
              <a:t>С </a:t>
            </a:r>
            <a:r>
              <a:rPr lang="ru-RU" dirty="0" smtClean="0"/>
              <a:t>окрестных гор уже </a:t>
            </a:r>
            <a:r>
              <a:rPr lang="ru-RU" dirty="0" smtClean="0"/>
              <a:t>снега</a:t>
            </a:r>
          </a:p>
          <a:p>
            <a:pPr algn="ctr">
              <a:buNone/>
            </a:pPr>
            <a:r>
              <a:rPr lang="ru-RU" dirty="0" smtClean="0"/>
              <a:t> Сбежали </a:t>
            </a:r>
            <a:r>
              <a:rPr lang="ru-RU" dirty="0" smtClean="0"/>
              <a:t>мутными ручьями 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потоплённые луга.</a:t>
            </a:r>
            <a:br>
              <a:rPr lang="ru-RU" dirty="0" smtClean="0"/>
            </a:br>
            <a:r>
              <a:rPr lang="ru-RU" dirty="0" smtClean="0"/>
              <a:t>Улыбкой </a:t>
            </a:r>
            <a:r>
              <a:rPr lang="ru-RU" dirty="0" smtClean="0"/>
              <a:t>ясною природа</a:t>
            </a:r>
            <a:br>
              <a:rPr lang="ru-RU" dirty="0" smtClean="0"/>
            </a:br>
            <a:r>
              <a:rPr lang="ru-RU" dirty="0" smtClean="0"/>
              <a:t>Сквозь </a:t>
            </a:r>
            <a:r>
              <a:rPr lang="ru-RU" dirty="0" smtClean="0"/>
              <a:t>сон </a:t>
            </a:r>
            <a:r>
              <a:rPr lang="ru-RU" dirty="0" smtClean="0"/>
              <a:t>встречает</a:t>
            </a:r>
          </a:p>
          <a:p>
            <a:pPr algn="ctr">
              <a:buNone/>
            </a:pPr>
            <a:r>
              <a:rPr lang="ru-RU" dirty="0" smtClean="0"/>
              <a:t>утро </a:t>
            </a:r>
            <a:r>
              <a:rPr lang="ru-RU" dirty="0" smtClean="0"/>
              <a:t>года;</a:t>
            </a:r>
            <a:br>
              <a:rPr lang="ru-RU" dirty="0" smtClean="0"/>
            </a:br>
            <a:r>
              <a:rPr lang="ru-RU" dirty="0" smtClean="0"/>
              <a:t>Синея </a:t>
            </a:r>
            <a:r>
              <a:rPr lang="ru-RU" dirty="0" smtClean="0"/>
              <a:t>блещут небеса.</a:t>
            </a:r>
            <a:br>
              <a:rPr lang="ru-RU" dirty="0" smtClean="0"/>
            </a:br>
            <a:r>
              <a:rPr lang="ru-RU" dirty="0" smtClean="0"/>
              <a:t>Ещё </a:t>
            </a:r>
            <a:r>
              <a:rPr lang="ru-RU" dirty="0" smtClean="0"/>
              <a:t>прозрачные, </a:t>
            </a:r>
            <a:r>
              <a:rPr lang="ru-RU" dirty="0" smtClean="0"/>
              <a:t>леса</a:t>
            </a:r>
          </a:p>
          <a:p>
            <a:pPr algn="ctr">
              <a:buNone/>
            </a:pPr>
            <a:r>
              <a:rPr lang="ru-RU" dirty="0" smtClean="0"/>
              <a:t>  Как </a:t>
            </a:r>
            <a:r>
              <a:rPr lang="ru-RU" dirty="0" smtClean="0"/>
              <a:t>будто пухом </a:t>
            </a:r>
            <a:r>
              <a:rPr lang="ru-RU" dirty="0" smtClean="0"/>
              <a:t>зеленеют.</a:t>
            </a:r>
          </a:p>
          <a:p>
            <a:pPr algn="ctr">
              <a:buNone/>
            </a:pPr>
            <a:r>
              <a:rPr lang="ru-RU" dirty="0" smtClean="0"/>
              <a:t>Пчела </a:t>
            </a:r>
            <a:r>
              <a:rPr lang="ru-RU" dirty="0" smtClean="0"/>
              <a:t>за данью </a:t>
            </a:r>
            <a:r>
              <a:rPr lang="ru-RU" dirty="0" smtClean="0"/>
              <a:t>полевой</a:t>
            </a:r>
          </a:p>
          <a:p>
            <a:pPr algn="ctr">
              <a:buNone/>
            </a:pPr>
            <a:r>
              <a:rPr lang="ru-RU" dirty="0" smtClean="0"/>
              <a:t>Летит </a:t>
            </a:r>
            <a:r>
              <a:rPr lang="ru-RU" dirty="0" smtClean="0"/>
              <a:t>из кельи </a:t>
            </a:r>
            <a:r>
              <a:rPr lang="ru-RU" dirty="0" smtClean="0"/>
              <a:t>восковой.</a:t>
            </a:r>
          </a:p>
          <a:p>
            <a:pPr algn="ctr">
              <a:buNone/>
            </a:pPr>
            <a:r>
              <a:rPr lang="ru-RU" dirty="0" smtClean="0"/>
              <a:t>Долины </a:t>
            </a:r>
            <a:r>
              <a:rPr lang="ru-RU" dirty="0" smtClean="0"/>
              <a:t>сохнут и </a:t>
            </a:r>
            <a:r>
              <a:rPr lang="ru-RU" dirty="0" smtClean="0"/>
              <a:t>пестреют;</a:t>
            </a:r>
          </a:p>
          <a:p>
            <a:pPr algn="ctr">
              <a:buNone/>
            </a:pPr>
            <a:r>
              <a:rPr lang="ru-RU" dirty="0" smtClean="0"/>
              <a:t>Стада </a:t>
            </a:r>
            <a:r>
              <a:rPr lang="ru-RU" dirty="0" smtClean="0"/>
              <a:t>шумят, и </a:t>
            </a:r>
            <a:r>
              <a:rPr lang="ru-RU" dirty="0" smtClean="0"/>
              <a:t>соловей</a:t>
            </a:r>
          </a:p>
          <a:p>
            <a:pPr algn="ctr">
              <a:buNone/>
            </a:pPr>
            <a:r>
              <a:rPr lang="ru-RU" dirty="0" smtClean="0"/>
              <a:t>Уж </a:t>
            </a:r>
            <a:r>
              <a:rPr lang="ru-RU" dirty="0" smtClean="0"/>
              <a:t>пел в безмолвии ночей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sz="1600" dirty="0" smtClean="0"/>
              <a:t>«Евгений  Онегин»</a:t>
            </a:r>
            <a:endParaRPr lang="ru-RU" sz="1700" dirty="0"/>
          </a:p>
        </p:txBody>
      </p:sp>
      <p:pic>
        <p:nvPicPr>
          <p:cNvPr id="7" name="Содержимое 6" descr="http://www.imageup.ru/img274/1283276/vesn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7656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«Только что на проталинах весенних…»!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Только что на проталинах весенних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Показались </a:t>
            </a:r>
            <a:r>
              <a:rPr lang="ru-RU" dirty="0" smtClean="0"/>
              <a:t>ранние цветочки, 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из чудного царства воскового,</a:t>
            </a:r>
            <a:br>
              <a:rPr lang="ru-RU" dirty="0" smtClean="0"/>
            </a:br>
            <a:r>
              <a:rPr lang="ru-RU" dirty="0" smtClean="0"/>
              <a:t>Вылетела </a:t>
            </a:r>
            <a:r>
              <a:rPr lang="ru-RU" dirty="0" smtClean="0"/>
              <a:t>первая пчёлка,</a:t>
            </a:r>
            <a:br>
              <a:rPr lang="ru-RU" dirty="0" smtClean="0"/>
            </a:br>
            <a:r>
              <a:rPr lang="ru-RU" dirty="0" smtClean="0"/>
              <a:t>Полетела </a:t>
            </a:r>
            <a:r>
              <a:rPr lang="ru-RU" dirty="0" smtClean="0"/>
              <a:t>по ранним цветочкам</a:t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 smtClean="0"/>
              <a:t>красной весне поразведать,</a:t>
            </a:r>
            <a:br>
              <a:rPr lang="ru-RU" dirty="0" smtClean="0"/>
            </a:br>
            <a:r>
              <a:rPr lang="ru-RU" dirty="0" smtClean="0"/>
              <a:t>Скоро </a:t>
            </a:r>
            <a:r>
              <a:rPr lang="ru-RU" dirty="0" smtClean="0"/>
              <a:t>ль будет гостья дорогая,</a:t>
            </a:r>
            <a:br>
              <a:rPr lang="ru-RU" dirty="0" smtClean="0"/>
            </a:br>
            <a:r>
              <a:rPr lang="ru-RU" dirty="0" smtClean="0"/>
              <a:t>Скоро </a:t>
            </a:r>
            <a:r>
              <a:rPr lang="ru-RU" dirty="0" smtClean="0"/>
              <a:t>ли луга позеленеют,</a:t>
            </a:r>
            <a:br>
              <a:rPr lang="ru-RU" dirty="0" smtClean="0"/>
            </a:br>
            <a:r>
              <a:rPr lang="ru-RU" dirty="0" smtClean="0"/>
              <a:t>Скоро </a:t>
            </a:r>
            <a:r>
              <a:rPr lang="ru-RU" dirty="0" smtClean="0"/>
              <a:t>ль у кудрявой у берёзы</a:t>
            </a:r>
            <a:br>
              <a:rPr lang="ru-RU" dirty="0" smtClean="0"/>
            </a:br>
            <a:r>
              <a:rPr lang="ru-RU" dirty="0" smtClean="0"/>
              <a:t>Распустятся </a:t>
            </a:r>
            <a:r>
              <a:rPr lang="ru-RU" dirty="0" smtClean="0"/>
              <a:t>клейкие листочки,</a:t>
            </a:r>
            <a:br>
              <a:rPr lang="ru-RU" dirty="0" smtClean="0"/>
            </a:br>
            <a:r>
              <a:rPr lang="ru-RU" dirty="0" smtClean="0"/>
              <a:t>Зацветёт </a:t>
            </a:r>
            <a:r>
              <a:rPr lang="ru-RU" dirty="0" smtClean="0"/>
              <a:t>черёмуха </a:t>
            </a:r>
            <a:r>
              <a:rPr lang="ru-RU" dirty="0" smtClean="0"/>
              <a:t>душиста…</a:t>
            </a:r>
          </a:p>
          <a:p>
            <a:pPr algn="ctr">
              <a:buNone/>
            </a:pPr>
            <a:r>
              <a:rPr lang="ru-RU" dirty="0" smtClean="0"/>
              <a:t>                                         1828 год</a:t>
            </a:r>
            <a:endParaRPr lang="ru-RU" dirty="0"/>
          </a:p>
        </p:txBody>
      </p:sp>
      <p:pic>
        <p:nvPicPr>
          <p:cNvPr id="6" name="Содержимое 5" descr="http://www.proza.ru/pics/2011/01/25/171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820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Ох, лето красное! любил бы я тебя,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б не зной, да пыль, да комары, да мухи.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Ты, все душевные способности губя,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 мучишь; как поля, мы страждем от засухи;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Лишь как бы напоить да освежить себя –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Иной в нас мысли нет</a:t>
            </a:r>
            <a:r>
              <a:rPr lang="ru-RU" dirty="0" smtClean="0"/>
              <a:t>…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«Осень», 1833 </a:t>
            </a:r>
            <a:endParaRPr lang="ru-RU" dirty="0"/>
          </a:p>
        </p:txBody>
      </p:sp>
      <p:pic>
        <p:nvPicPr>
          <p:cNvPr id="5" name="Содержимое 4" descr="http://img0.liveinternet.ru/images/attach/c/3/77/550/77550810_large_4216969_2a758ea79a4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686175" cy="30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just"/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>Пушкин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>не раз повторял, что осень – его любимое время года. Осенью он лучше всего и больше всего писал, на него находило «вдохновенье», особое состояние, «блаженное расположение духа, когда мечтания явственно рисуются перед вами, и вы обретаете живые неожиданные слова для воплощения видений ваших, когда стихи легко ложатся под перо ваше, и звучные рифмы бегут навстречу стройной мысли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>»  («Египетские  ночи»)</a:t>
            </a:r>
            <a:endParaRPr lang="ru-RU" sz="27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Унылая </a:t>
            </a:r>
            <a:r>
              <a:rPr lang="ru-RU" dirty="0" smtClean="0"/>
              <a:t>пора! очей очарованье!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Приятна мне твоя прощальная краса –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Люблю я пышное природы увяданье,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багрец и в золото одетые леса,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их сенях ветра шум и свежее дыханье,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мглой волнистою покрыты небеса.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редкий солнца луч, и первые морозы,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отдалённые седой зимы угрозы</a:t>
            </a:r>
            <a:r>
              <a:rPr lang="ru-RU" dirty="0" smtClean="0"/>
              <a:t>…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«Осень», 1833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do.gendocs.ru/pars_docs/tw_refs/34/33733/33733_html_m54c8c33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904488" cy="292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265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«Только что на проталинах весенних…»! </vt:lpstr>
      <vt:lpstr>Слайд 7</vt:lpstr>
      <vt:lpstr>          Пушкин не раз повторял, что осень – его любимое время года. Осенью он лучше всего и больше всего писал, на него находило «вдохновенье», особое состояние, «блаженное расположение духа, когда мечтания явственно рисуются перед вами, и вы обретаете живые неожиданные слова для воплощения видений ваших, когда стихи легко ложатся под перо ваше, и звучные рифмы бегут навстречу стройной мысли»  («Египетские  ночи»)</vt:lpstr>
      <vt:lpstr>Слайд 9</vt:lpstr>
      <vt:lpstr>Слайд 10</vt:lpstr>
      <vt:lpstr>          А.С. Пушкин очень любил русскую природу, поэтому в его поэзии так ярко и красочно описаны все времена года. Его радовали скромные пейзажи средней полосы России. В них он смог увидеть то, что составляет тайну их очарования, тайну их красоты..             Прекрасные образы русского пейзажа мы находим как в отдельных стихотворениях, так и в пейзажных вставках романа «Евгений Онегин». Пушкин смог найти поэтические черты в каждом времени года: искрящийся зимний пейзаж, бурная весна, «лето красное» и золотая осень.  Самым любимым временем года поэта стала осень, которая давала ему энергию и необычайные творческие силы. Именно этому времени года Пушкин посвятил наибольшее количество произведений.  </vt:lpstr>
      <vt:lpstr>Из  письма  П.А. Плетневу.  31 августа 1830 год. Москва.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V</cp:lastModifiedBy>
  <cp:revision>14</cp:revision>
  <dcterms:created xsi:type="dcterms:W3CDTF">2014-11-18T11:47:56Z</dcterms:created>
  <dcterms:modified xsi:type="dcterms:W3CDTF">2014-11-18T14:03:15Z</dcterms:modified>
</cp:coreProperties>
</file>