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83" r:id="rId3"/>
  </p:sldMasterIdLst>
  <p:notesMasterIdLst>
    <p:notesMasterId r:id="rId23"/>
  </p:notesMasterIdLst>
  <p:sldIdLst>
    <p:sldId id="258" r:id="rId4"/>
    <p:sldId id="256" r:id="rId5"/>
    <p:sldId id="257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70" r:id="rId15"/>
    <p:sldId id="268" r:id="rId16"/>
    <p:sldId id="269" r:id="rId17"/>
    <p:sldId id="271" r:id="rId18"/>
    <p:sldId id="272" r:id="rId19"/>
    <p:sldId id="266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A148-3309-4A66-8667-F9F837E3C10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17070-F0EC-401B-AA1D-96D798086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17070-F0EC-401B-AA1D-96D7980867C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sz="quarter" idx="19"/>
          </p:nvPr>
        </p:nvSpPr>
        <p:spPr>
          <a:xfrm>
            <a:off x="971603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 noChangeAspect="1"/>
          </p:cNvSpPr>
          <p:nvPr>
            <p:ph type="pic" sz="quarter" idx="20"/>
          </p:nvPr>
        </p:nvSpPr>
        <p:spPr>
          <a:xfrm>
            <a:off x="4860035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 noChangeAspect="1"/>
          </p:cNvSpPr>
          <p:nvPr>
            <p:ph type="pic" sz="quarter" idx="21"/>
          </p:nvPr>
        </p:nvSpPr>
        <p:spPr>
          <a:xfrm>
            <a:off x="971603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Рисунок 2"/>
          <p:cNvSpPr>
            <a:spLocks noGrp="1" noChangeAspect="1"/>
          </p:cNvSpPr>
          <p:nvPr>
            <p:ph type="pic" sz="quarter" idx="22"/>
          </p:nvPr>
        </p:nvSpPr>
        <p:spPr>
          <a:xfrm>
            <a:off x="971603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 noChangeAspect="1"/>
          </p:cNvSpPr>
          <p:nvPr>
            <p:ph type="pic" sz="quarter" idx="23"/>
          </p:nvPr>
        </p:nvSpPr>
        <p:spPr>
          <a:xfrm>
            <a:off x="971603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24"/>
          </p:nvPr>
        </p:nvSpPr>
        <p:spPr>
          <a:xfrm>
            <a:off x="2915819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/>
          <p:cNvSpPr>
            <a:spLocks noGrp="1" noChangeAspect="1"/>
          </p:cNvSpPr>
          <p:nvPr>
            <p:ph type="pic" sz="quarter" idx="25"/>
          </p:nvPr>
        </p:nvSpPr>
        <p:spPr>
          <a:xfrm>
            <a:off x="2915819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/>
          <p:cNvSpPr>
            <a:spLocks noGrp="1" noChangeAspect="1"/>
          </p:cNvSpPr>
          <p:nvPr>
            <p:ph type="pic" sz="quarter" idx="26"/>
          </p:nvPr>
        </p:nvSpPr>
        <p:spPr>
          <a:xfrm>
            <a:off x="6804251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27"/>
          </p:nvPr>
        </p:nvSpPr>
        <p:spPr>
          <a:xfrm>
            <a:off x="2915819" y="296792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sz="quarter" idx="28"/>
          </p:nvPr>
        </p:nvSpPr>
        <p:spPr>
          <a:xfrm>
            <a:off x="4860035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2"/>
          <p:cNvSpPr>
            <a:spLocks noGrp="1" noChangeAspect="1"/>
          </p:cNvSpPr>
          <p:nvPr>
            <p:ph type="pic" sz="quarter" idx="29"/>
          </p:nvPr>
        </p:nvSpPr>
        <p:spPr>
          <a:xfrm>
            <a:off x="2915819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30"/>
          </p:nvPr>
        </p:nvSpPr>
        <p:spPr>
          <a:xfrm>
            <a:off x="971603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31"/>
          </p:nvPr>
        </p:nvSpPr>
        <p:spPr>
          <a:xfrm>
            <a:off x="4860035" y="5457059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32"/>
          </p:nvPr>
        </p:nvSpPr>
        <p:spPr>
          <a:xfrm>
            <a:off x="4860035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33"/>
          </p:nvPr>
        </p:nvSpPr>
        <p:spPr>
          <a:xfrm>
            <a:off x="4860035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2"/>
          <p:cNvSpPr>
            <a:spLocks noGrp="1" noChangeAspect="1"/>
          </p:cNvSpPr>
          <p:nvPr>
            <p:ph type="pic" sz="quarter" idx="35"/>
          </p:nvPr>
        </p:nvSpPr>
        <p:spPr>
          <a:xfrm>
            <a:off x="6804251" y="4160915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Рисунок 2"/>
          <p:cNvSpPr>
            <a:spLocks noGrp="1" noChangeAspect="1"/>
          </p:cNvSpPr>
          <p:nvPr>
            <p:ph type="pic" sz="quarter" idx="36"/>
          </p:nvPr>
        </p:nvSpPr>
        <p:spPr>
          <a:xfrm>
            <a:off x="6804251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sz="quarter" idx="37"/>
          </p:nvPr>
        </p:nvSpPr>
        <p:spPr>
          <a:xfrm>
            <a:off x="6804251" y="2864771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38"/>
          </p:nvPr>
        </p:nvSpPr>
        <p:spPr>
          <a:xfrm>
            <a:off x="6795370" y="314900"/>
            <a:ext cx="1544400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Рисунок 2"/>
          <p:cNvSpPr>
            <a:spLocks noGrp="1" noChangeAspect="1"/>
          </p:cNvSpPr>
          <p:nvPr>
            <p:ph type="pic" sz="quarter" idx="39"/>
          </p:nvPr>
        </p:nvSpPr>
        <p:spPr>
          <a:xfrm>
            <a:off x="2915819" y="1568627"/>
            <a:ext cx="1542855" cy="108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63000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9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7200">
                <a:solidFill>
                  <a:srgbClr val="D7E4B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259632" y="548110"/>
            <a:ext cx="6661440" cy="468109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949280"/>
            <a:ext cx="6624736" cy="720079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60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1331640" y="5373216"/>
            <a:ext cx="6552728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8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8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7200">
                <a:solidFill>
                  <a:srgbClr val="D7E4B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4"/>
          <p:cNvSpPr>
            <a:spLocks noGrp="1"/>
          </p:cNvSpPr>
          <p:nvPr>
            <p:ph type="body" sz="quarter" idx="15"/>
          </p:nvPr>
        </p:nvSpPr>
        <p:spPr>
          <a:xfrm>
            <a:off x="467544" y="332656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63000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9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9600">
                <a:solidFill>
                  <a:srgbClr val="D7E4BD"/>
                </a:solidFill>
              </a:defRPr>
            </a:lvl1pPr>
          </a:lstStyle>
          <a:p>
            <a:fld id="{AF848B1B-47DE-4019-A6D2-76DCA9EC0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_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592000" y="252000"/>
            <a:ext cx="3024000" cy="432000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267745" y="5516562"/>
            <a:ext cx="6624736" cy="1152797"/>
          </a:xfr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7200" baseline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/>
          </p:nvPr>
        </p:nvSpPr>
        <p:spPr>
          <a:xfrm>
            <a:off x="2555776" y="4868863"/>
            <a:ext cx="6337399" cy="57626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07950" y="1843956"/>
            <a:ext cx="2376488" cy="2953196"/>
          </a:xfr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8"/>
          </p:nvPr>
        </p:nvSpPr>
        <p:spPr>
          <a:xfrm>
            <a:off x="5868144" y="260648"/>
            <a:ext cx="3024000" cy="4320000"/>
          </a:xfrm>
        </p:spPr>
        <p:txBody>
          <a:bodyPr rtlCol="0">
            <a:normAutofit/>
          </a:bodyPr>
          <a:lstStyle>
            <a:lvl1pPr marL="0" indent="0">
              <a:buNone/>
              <a:defRPr sz="2000" i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9"/>
          </p:nvPr>
        </p:nvSpPr>
        <p:spPr>
          <a:xfrm>
            <a:off x="0" y="6011863"/>
            <a:ext cx="2160588" cy="539750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 algn="l">
              <a:defRPr sz="1400">
                <a:solidFill>
                  <a:srgbClr val="D7E4BD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20"/>
          </p:nvPr>
        </p:nvSpPr>
        <p:spPr>
          <a:xfrm>
            <a:off x="-7938" y="0"/>
            <a:ext cx="2160588" cy="1619250"/>
          </a:xfrm>
        </p:spPr>
        <p:txBody>
          <a:bodyPr anchor="t"/>
          <a:lstStyle>
            <a:lvl1pPr algn="l">
              <a:defRPr sz="9600">
                <a:solidFill>
                  <a:srgbClr val="D7E4BD"/>
                </a:solidFill>
              </a:defRPr>
            </a:lvl1pPr>
          </a:lstStyle>
          <a:p>
            <a:fld id="{7181379D-3AFC-4E3B-84B5-A1FA6822F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ru-RU"/>
              <a:t>"Литература", №19/2010. ИД "Первое сентября"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C982DA-2136-4D44-A51C-5E08EC09A8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8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800" dirty="0" smtClean="0"/>
              <a:t>Нерчинский район, Забайкальский край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«Зимние запасы животных»</a:t>
            </a:r>
          </a:p>
          <a:p>
            <a:pPr algn="ctr">
              <a:buNone/>
            </a:pPr>
            <a:r>
              <a:rPr lang="ru-RU" sz="2000" dirty="0" smtClean="0"/>
              <a:t>презентация  к уроку  по «</a:t>
            </a:r>
            <a:r>
              <a:rPr lang="ru-RU" sz="2000" dirty="0" err="1" smtClean="0"/>
              <a:t>Забайкаловедению</a:t>
            </a:r>
            <a:r>
              <a:rPr lang="ru-RU" sz="2000" dirty="0" smtClean="0"/>
              <a:t>» </a:t>
            </a:r>
          </a:p>
          <a:p>
            <a:pPr algn="ctr">
              <a:buNone/>
            </a:pPr>
            <a:r>
              <a:rPr lang="ru-RU" sz="2000" dirty="0" smtClean="0"/>
              <a:t>в 3 классе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Составила учитель начальных классов </a:t>
            </a:r>
          </a:p>
          <a:p>
            <a:pPr algn="ctr">
              <a:buNone/>
            </a:pPr>
            <a:r>
              <a:rPr lang="ru-RU" sz="2000" dirty="0" smtClean="0"/>
              <a:t>Хаустова Татьяна Александровна</a:t>
            </a:r>
          </a:p>
          <a:p>
            <a:pPr algn="ctr">
              <a:buNone/>
            </a:pPr>
            <a:r>
              <a:rPr lang="ru-RU" sz="2000" dirty="0" smtClean="0"/>
              <a:t>2014 год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Лисы и волки охотятся на других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355B55C2A5F9-8 - Фотографии пользователя &quot;andronsorokin&quot; - Рамблер-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468837" cy="3351628"/>
          </a:xfrm>
          <a:prstGeom prst="rect">
            <a:avLst/>
          </a:prstGeom>
          <a:noFill/>
        </p:spPr>
      </p:pic>
      <p:pic>
        <p:nvPicPr>
          <p:cNvPr id="46086" name="Picture 6" descr="Wolves Animals All Wallpap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35" y="2500306"/>
            <a:ext cx="4095765" cy="307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786190"/>
            <a:ext cx="8443914" cy="246029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Бурундук постоянно разыскивает корм: ягоды, орехи. К осени отъедается и становится толстым. Всю зиму  он проводит в спячке. Перед спячкой собирает припасы на зиму, они пригодятся ему весной.</a:t>
            </a:r>
          </a:p>
          <a:p>
            <a:endParaRPr lang="ru-RU" dirty="0"/>
          </a:p>
        </p:txBody>
      </p:sp>
      <p:pic>
        <p:nvPicPr>
          <p:cNvPr id="47106" name="Picture 2" descr="Фотографии с бурундуками в качестве фона рабочего стола :: N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Делают припасы на зиму и живущие в степях хомячки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Прикольная фотоподборка (56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704088"/>
            <a:ext cx="3400420" cy="529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Полевка может запасти в своих кладовых около 8 кг корешков и травинок.</a:t>
            </a:r>
            <a:endParaRPr lang="ru-RU" dirty="0"/>
          </a:p>
        </p:txBody>
      </p:sp>
      <p:sp>
        <p:nvSpPr>
          <p:cNvPr id="51202" name="AutoShape 2" descr="Доберманисты. Отзовитесь. - Просмотр темы * Колючий Са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Доберманисты. Отзовитесь. - Просмотр темы * Колючий Са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Доберманисты. Отзовитесь. - Просмотр темы * Колючий Са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Доберманисты. Отзовитесь. - Просмотр темы * Колючий Са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0" name="AutoShape 10" descr="http://im0-tub-ru.yandex.net/i?id=33c2dafa7077642d3f48bf88b176a0c9-5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2" name="AutoShape 12" descr="http://im0-tub-ru.yandex.net/i?id=33c2dafa7077642d3f48bf88b176a0c9-5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Доберманисты. Отзовитесь. - Просмотр темы * Колючий Са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2081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Самые знаменитые из запасливых – </a:t>
            </a:r>
            <a:r>
              <a:rPr lang="ru-RU" b="1" dirty="0" smtClean="0"/>
              <a:t>пищухи</a:t>
            </a:r>
            <a:r>
              <a:rPr lang="ru-RU" dirty="0" smtClean="0"/>
              <a:t>, их называют </a:t>
            </a:r>
            <a:r>
              <a:rPr lang="ru-RU" sz="4900" b="1" dirty="0" smtClean="0"/>
              <a:t>СЕНОСТАВКАМИ.</a:t>
            </a:r>
            <a:r>
              <a:rPr lang="ru-RU" dirty="0" smtClean="0"/>
              <a:t> Почему?</a:t>
            </a:r>
            <a:endParaRPr lang="ru-RU" dirty="0"/>
          </a:p>
        </p:txBody>
      </p:sp>
      <p:sp>
        <p:nvSpPr>
          <p:cNvPr id="50178" name="AutoShape 2" descr="Доберманисты. Отзовитесь. - Просмотр темы * Колючий Са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 descr="Евражек пс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Сибирь - Страница 9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Северная пищуха creditomar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051" y="2878149"/>
            <a:ext cx="5803949" cy="3979851"/>
          </a:xfrm>
          <a:prstGeom prst="rect">
            <a:avLst/>
          </a:prstGeom>
          <a:noFill/>
        </p:spPr>
      </p:pic>
      <p:pic>
        <p:nvPicPr>
          <p:cNvPr id="3080" name="Picture 8" descr="59. Сезонные явления в жизни млекопитающих Науколан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08897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dirty="0" smtClean="0"/>
              <a:t>Кедровка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едровка Все о соба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Кедровка всю осень прячет кедровые орешки под пнями и корягами.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Кедровка - фото - Ерг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5195"/>
            <a:ext cx="6286544" cy="471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Раздели тетрадь на две половины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7"/>
          <a:ext cx="8401080" cy="669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40"/>
                <a:gridCol w="4200540"/>
              </a:tblGrid>
              <a:tr h="669731"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r>
                        <a:rPr lang="ru-RU" baseline="0" dirty="0" smtClean="0"/>
                        <a:t>, которые делают запасы на зиму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Животные., которые </a:t>
                      </a:r>
                      <a:r>
                        <a:rPr lang="ru-RU" baseline="0" dirty="0" smtClean="0"/>
                        <a:t> запасов не делают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7686" y="6286496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полевка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000636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дятел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071810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заяц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357694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синица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5643578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кедровка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714752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пищуха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1785926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хомячок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6286496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волк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68"/>
            <a:ext cx="21431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лиса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953E-6 L -0.25191 -0.04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3377E-6 L -0.25191 -0.143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19149E-6 L 0.38455 -0.006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19149E-6 L -0.35365 -0.05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214818"/>
            <a:ext cx="36147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Может быть, наблюдая за животными, люди научились делать зимние запасы.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60" name="Picture 4" descr="Люси. Фотоконкурс &quot;Кулинарные фантазии&quot; - Книжный Клуб. Книжный интернет-магаз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14337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www.7sky.eu * Просмотр темы - Доброе утро, дорогие мо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09"/>
            <a:ext cx="7500990" cy="675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Здравствуй, гостья –зима!</a:t>
            </a:r>
            <a:br>
              <a:rPr lang="ru-RU" sz="3600" dirty="0" smtClean="0"/>
            </a:br>
            <a:r>
              <a:rPr lang="ru-RU" sz="3600" dirty="0" smtClean="0"/>
              <a:t>Просим милости к нам</a:t>
            </a:r>
            <a:br>
              <a:rPr lang="ru-RU" sz="3600" dirty="0" smtClean="0"/>
            </a:br>
            <a:r>
              <a:rPr lang="ru-RU" sz="3600" dirty="0" smtClean="0"/>
              <a:t>Песни севера петь </a:t>
            </a:r>
            <a:br>
              <a:rPr lang="ru-RU" sz="3600" dirty="0" smtClean="0"/>
            </a:br>
            <a:r>
              <a:rPr lang="ru-RU" sz="3600" dirty="0" smtClean="0"/>
              <a:t>По лесам и степям…</a:t>
            </a:r>
            <a:endParaRPr lang="ru-RU" sz="3600" dirty="0"/>
          </a:p>
        </p:txBody>
      </p:sp>
      <p:pic>
        <p:nvPicPr>
          <p:cNvPr id="40962" name="Picture 2" descr="Лучшие фото National Geographic. Июль. Часть 1. (99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40.jpg - хостинг картинок и фото &quot;PicShare.r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745" y="0"/>
            <a:ext cx="92597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Наш край славится своими морозами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Нелегко пережить суровую зиму животным. Как же они готовятся к зиме?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Картинки для экрана монитора (Various Wallpapers)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, Дыхание зимы картинки и оформление рабочего стола windows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0050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Почему одни животные делают припасы на зиму, а другие нет?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50006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Разделите </a:t>
            </a:r>
            <a:r>
              <a:rPr lang="ru-RU" sz="4400" dirty="0" smtClean="0"/>
              <a:t>тетрадь на две половины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142984"/>
            <a:ext cx="4214842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Животные, которые </a:t>
            </a:r>
            <a:r>
              <a:rPr lang="ru-RU" sz="2400" b="1" dirty="0" smtClean="0">
                <a:solidFill>
                  <a:schemeClr val="tx1"/>
                </a:solidFill>
              </a:rPr>
              <a:t>делают</a:t>
            </a:r>
            <a:r>
              <a:rPr lang="ru-RU" sz="2400" dirty="0" smtClean="0">
                <a:solidFill>
                  <a:schemeClr val="tx1"/>
                </a:solidFill>
              </a:rPr>
              <a:t> запасы на зиму</a:t>
            </a:r>
          </a:p>
          <a:p>
            <a:pPr algn="ctr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142984"/>
            <a:ext cx="4286280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Животные, которые  </a:t>
            </a:r>
            <a:r>
              <a:rPr lang="ru-RU" sz="2400" b="1" dirty="0" smtClean="0">
                <a:solidFill>
                  <a:schemeClr val="tx1"/>
                </a:solidFill>
              </a:rPr>
              <a:t>не делают</a:t>
            </a:r>
            <a:r>
              <a:rPr lang="ru-RU" sz="2400" dirty="0" smtClean="0">
                <a:solidFill>
                  <a:schemeClr val="tx1"/>
                </a:solidFill>
              </a:rPr>
              <a:t> запасов на зиму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704088"/>
            <a:ext cx="4471990" cy="3582168"/>
          </a:xfrm>
        </p:spPr>
        <p:txBody>
          <a:bodyPr/>
          <a:lstStyle/>
          <a:p>
            <a:pPr algn="ctr"/>
            <a:r>
              <a:rPr lang="ru-RU" dirty="0" smtClean="0"/>
              <a:t>Дятел разыскивает насекомых под корой</a:t>
            </a:r>
            <a:endParaRPr lang="ru-RU" dirty="0"/>
          </a:p>
        </p:txBody>
      </p:sp>
      <p:pic>
        <p:nvPicPr>
          <p:cNvPr id="41986" name="Picture 2" descr="Птицы эимой - Насекомые и птицы -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929090" cy="5601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364333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Синицы разыскивают насекомых в щелях коры деревьев</a:t>
            </a:r>
            <a:endParaRPr lang="ru-RU" dirty="0"/>
          </a:p>
        </p:txBody>
      </p:sp>
      <p:pic>
        <p:nvPicPr>
          <p:cNvPr id="45058" name="Picture 2" descr="Большая синица Животный м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714" y="2428868"/>
            <a:ext cx="519328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704088"/>
            <a:ext cx="4329114" cy="2153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Зайцы обгладывают кору с веточек </a:t>
            </a:r>
            <a:endParaRPr lang="ru-RU" dirty="0"/>
          </a:p>
        </p:txBody>
      </p:sp>
      <p:pic>
        <p:nvPicPr>
          <p:cNvPr id="44034" name="Picture 2" descr="Зайчик - Картинки животных - 900 презентаций для детей - Развивающие игры дет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643338" cy="525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ub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ub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ub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184</TotalTime>
  <Words>230</Words>
  <PresentationFormat>Экран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Тема12</vt:lpstr>
      <vt:lpstr>1_Dubr</vt:lpstr>
      <vt:lpstr>Поток</vt:lpstr>
      <vt:lpstr>Слайд 1</vt:lpstr>
      <vt:lpstr>Здравствуй, гостья –зима! Просим милости к нам Песни севера петь  По лесам и степям…</vt:lpstr>
      <vt:lpstr>Наш край славится своими морозами</vt:lpstr>
      <vt:lpstr>Нелегко пережить суровую зиму животным. Как же они готовятся к зиме?</vt:lpstr>
      <vt:lpstr> Почему одни животные делают припасы на зиму, а другие нет?</vt:lpstr>
      <vt:lpstr>Разделите тетрадь на две половины</vt:lpstr>
      <vt:lpstr>Дятел разыскивает насекомых под корой</vt:lpstr>
      <vt:lpstr>    Синицы разыскивают насекомых в щелях коры деревьев</vt:lpstr>
      <vt:lpstr>Зайцы обгладывают кору с веточек </vt:lpstr>
      <vt:lpstr>Лисы и волки охотятся на других животных</vt:lpstr>
      <vt:lpstr>Слайд 11</vt:lpstr>
      <vt:lpstr>Делают припасы на зиму и живущие в степях хомячки </vt:lpstr>
      <vt:lpstr>Полевка может запасти в своих кладовых около 8 кг корешков и травинок.</vt:lpstr>
      <vt:lpstr>Самые знаменитые из запасливых – пищухи, их называют СЕНОСТАВКАМИ. Почему?</vt:lpstr>
      <vt:lpstr>Кедровка </vt:lpstr>
      <vt:lpstr>Кедровка всю осень прячет кедровые орешки под пнями и корягами.</vt:lpstr>
      <vt:lpstr>Раздели тетрадь на две половины</vt:lpstr>
      <vt:lpstr>Может быть, наблюдая за животными, люди научились делать зимние запасы.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21</cp:revision>
  <dcterms:created xsi:type="dcterms:W3CDTF">2014-11-19T10:51:49Z</dcterms:created>
  <dcterms:modified xsi:type="dcterms:W3CDTF">2014-11-20T21:34:53Z</dcterms:modified>
</cp:coreProperties>
</file>