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8" r:id="rId2"/>
    <p:sldMasterId id="2147483682" r:id="rId3"/>
    <p:sldMasterId id="2147483694" r:id="rId4"/>
    <p:sldMasterId id="2147483706" r:id="rId5"/>
    <p:sldMasterId id="2147483718" r:id="rId6"/>
    <p:sldMasterId id="2147483730" r:id="rId7"/>
    <p:sldMasterId id="2147483742" r:id="rId8"/>
    <p:sldMasterId id="2147483754" r:id="rId9"/>
    <p:sldMasterId id="2147483767" r:id="rId10"/>
    <p:sldMasterId id="2147483779" r:id="rId11"/>
    <p:sldMasterId id="2147483791" r:id="rId12"/>
    <p:sldMasterId id="2147483803" r:id="rId13"/>
  </p:sldMasterIdLst>
  <p:notesMasterIdLst>
    <p:notesMasterId r:id="rId34"/>
  </p:notesMasterIdLst>
  <p:sldIdLst>
    <p:sldId id="257" r:id="rId14"/>
    <p:sldId id="263" r:id="rId15"/>
    <p:sldId id="264" r:id="rId16"/>
    <p:sldId id="265" r:id="rId17"/>
    <p:sldId id="266" r:id="rId18"/>
    <p:sldId id="267" r:id="rId19"/>
    <p:sldId id="259" r:id="rId20"/>
    <p:sldId id="270" r:id="rId21"/>
    <p:sldId id="261" r:id="rId22"/>
    <p:sldId id="262" r:id="rId23"/>
    <p:sldId id="258" r:id="rId24"/>
    <p:sldId id="268" r:id="rId25"/>
    <p:sldId id="260" r:id="rId26"/>
    <p:sldId id="269" r:id="rId27"/>
    <p:sldId id="271" r:id="rId28"/>
    <p:sldId id="272" r:id="rId29"/>
    <p:sldId id="273" r:id="rId30"/>
    <p:sldId id="274" r:id="rId31"/>
    <p:sldId id="275" r:id="rId32"/>
    <p:sldId id="27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5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9493B-34BF-48DC-9887-37075A23E602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8D3D9-B0D4-41F3-81CC-449CF6CFD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8D3D9-B0D4-41F3-81CC-449CF6CFD4F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011863"/>
            <a:ext cx="2160588" cy="539750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 algn="l">
              <a:defRPr sz="1400">
                <a:solidFill>
                  <a:srgbClr val="D7E4BD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3FAE-AA71-4288-9313-CC2DEFECAD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8B859-5405-4A9C-88ED-F64F3992AE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C5138-F5B0-462D-B8EE-0183D5A154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F4CAE-7135-4431-A40C-E928C47E53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F9379-8473-4A97-ADB5-3E36306356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21741-E33F-4D25-AF5D-2D0A8D9E1E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9FDDF-4532-49EC-B663-2B13760CEA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63DA5-B653-41E1-8EAF-74A7163F71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1A766-CE34-4B97-816A-CA8D92D80B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5539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0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1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2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43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4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5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49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3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4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5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6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7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8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9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0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1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2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6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7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8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9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70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71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72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573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574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57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557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5577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EF2231-D478-487E-BBCA-DDE7FD54BD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9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468" indent="0">
              <a:buNone/>
              <a:defRPr sz="1600"/>
            </a:lvl2pPr>
            <a:lvl3pPr marL="828936" indent="0">
              <a:buNone/>
              <a:defRPr sz="1500"/>
            </a:lvl3pPr>
            <a:lvl4pPr marL="1243404" indent="0">
              <a:buNone/>
              <a:defRPr sz="1300"/>
            </a:lvl4pPr>
            <a:lvl5pPr marL="1657872" indent="0">
              <a:buNone/>
              <a:defRPr sz="1300"/>
            </a:lvl5pPr>
            <a:lvl6pPr marL="2072341" indent="0">
              <a:buNone/>
              <a:defRPr sz="1300"/>
            </a:lvl6pPr>
            <a:lvl7pPr marL="2486809" indent="0">
              <a:buNone/>
              <a:defRPr sz="1300"/>
            </a:lvl7pPr>
            <a:lvl8pPr marL="2901277" indent="0">
              <a:buNone/>
              <a:defRPr sz="1300"/>
            </a:lvl8pPr>
            <a:lvl9pPr marL="331574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575F1-A3F9-4F88-A1C4-F215861538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051E-3CF3-4041-B051-835FCFE056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1CC34-A688-463B-B454-1CD70A2A59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DF19-C06B-4928-9A4B-B2B14256E7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307DD-773F-460B-A80B-1FEEDC5F37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7300F-50C6-4915-B50A-144AAE4521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AE279-76BF-43A4-B154-0A63AB008D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E8AF8-D058-4A10-A068-3AFDAB8A90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E27C3-74E7-48EA-B75E-0FEFAFBDD0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2AE90-CC02-4B50-8EFA-517CDABA66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5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5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7475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5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7476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76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7476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6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7476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6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7477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7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7477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7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7477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7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7478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8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7478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8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7478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8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7478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9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7479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9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7479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9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7479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9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7480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0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7480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0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7480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0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7481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1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7481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1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7481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1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7481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2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7482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2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7482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2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482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2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7483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3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7483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3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7483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3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1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7483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4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2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7484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4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2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484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4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2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484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4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3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485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5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3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485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5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38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485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5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41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7486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6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74844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7484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7486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7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487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4850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7487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488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488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488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489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489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2DD0EE8-8D0D-401C-85CD-CC17AC1231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161EF-34E9-46CD-97FE-C137BFA1DE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5D1DB-1C86-464C-9539-ADCE64EDCD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EBD5F-E6F4-405E-A4EA-2D38033D12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C0972-1F7B-4E2C-9066-48A897FFA1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1A321-7FFA-4529-8929-D1FE924C38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D6EB7-7D35-4AEE-936A-2FB1A16C89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93097-2B1E-49E6-8380-6FC2A991B9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C13ED-7050-4677-9EAF-6D93AFDF9B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3AFA7-FFC3-4142-B57B-8BC02D06CD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6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68" indent="0">
              <a:buNone/>
              <a:defRPr sz="1800" b="1"/>
            </a:lvl2pPr>
            <a:lvl3pPr marL="828936" indent="0">
              <a:buNone/>
              <a:defRPr sz="1600" b="1"/>
            </a:lvl3pPr>
            <a:lvl4pPr marL="1243404" indent="0">
              <a:buNone/>
              <a:defRPr sz="1500" b="1"/>
            </a:lvl4pPr>
            <a:lvl5pPr marL="1657872" indent="0">
              <a:buNone/>
              <a:defRPr sz="1500" b="1"/>
            </a:lvl5pPr>
            <a:lvl6pPr marL="2072341" indent="0">
              <a:buNone/>
              <a:defRPr sz="1500" b="1"/>
            </a:lvl6pPr>
            <a:lvl7pPr marL="2486809" indent="0">
              <a:buNone/>
              <a:defRPr sz="1500" b="1"/>
            </a:lvl7pPr>
            <a:lvl8pPr marL="2901277" indent="0">
              <a:buNone/>
              <a:defRPr sz="1500" b="1"/>
            </a:lvl8pPr>
            <a:lvl9pPr marL="331574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68" indent="0">
              <a:buNone/>
              <a:defRPr sz="1800" b="1"/>
            </a:lvl2pPr>
            <a:lvl3pPr marL="828936" indent="0">
              <a:buNone/>
              <a:defRPr sz="1600" b="1"/>
            </a:lvl3pPr>
            <a:lvl4pPr marL="1243404" indent="0">
              <a:buNone/>
              <a:defRPr sz="1500" b="1"/>
            </a:lvl4pPr>
            <a:lvl5pPr marL="1657872" indent="0">
              <a:buNone/>
              <a:defRPr sz="1500" b="1"/>
            </a:lvl5pPr>
            <a:lvl6pPr marL="2072341" indent="0">
              <a:buNone/>
              <a:defRPr sz="1500" b="1"/>
            </a:lvl6pPr>
            <a:lvl7pPr marL="2486809" indent="0">
              <a:buNone/>
              <a:defRPr sz="1500" b="1"/>
            </a:lvl7pPr>
            <a:lvl8pPr marL="2901277" indent="0">
              <a:buNone/>
              <a:defRPr sz="1500" b="1"/>
            </a:lvl8pPr>
            <a:lvl9pPr marL="331574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51BAA-7B69-4CF3-AAC0-BFDACD432A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7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468" indent="0">
              <a:buNone/>
              <a:defRPr sz="1100"/>
            </a:lvl2pPr>
            <a:lvl3pPr marL="828936" indent="0">
              <a:buNone/>
              <a:defRPr sz="900"/>
            </a:lvl3pPr>
            <a:lvl4pPr marL="1243404" indent="0">
              <a:buNone/>
              <a:defRPr sz="800"/>
            </a:lvl4pPr>
            <a:lvl5pPr marL="1657872" indent="0">
              <a:buNone/>
              <a:defRPr sz="800"/>
            </a:lvl5pPr>
            <a:lvl6pPr marL="2072341" indent="0">
              <a:buNone/>
              <a:defRPr sz="800"/>
            </a:lvl6pPr>
            <a:lvl7pPr marL="2486809" indent="0">
              <a:buNone/>
              <a:defRPr sz="800"/>
            </a:lvl7pPr>
            <a:lvl8pPr marL="2901277" indent="0">
              <a:buNone/>
              <a:defRPr sz="800"/>
            </a:lvl8pPr>
            <a:lvl9pPr marL="331574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468" indent="0">
              <a:buNone/>
              <a:defRPr sz="2500"/>
            </a:lvl2pPr>
            <a:lvl3pPr marL="828936" indent="0">
              <a:buNone/>
              <a:defRPr sz="2200"/>
            </a:lvl3pPr>
            <a:lvl4pPr marL="1243404" indent="0">
              <a:buNone/>
              <a:defRPr sz="1800"/>
            </a:lvl4pPr>
            <a:lvl5pPr marL="1657872" indent="0">
              <a:buNone/>
              <a:defRPr sz="1800"/>
            </a:lvl5pPr>
            <a:lvl6pPr marL="2072341" indent="0">
              <a:buNone/>
              <a:defRPr sz="1800"/>
            </a:lvl6pPr>
            <a:lvl7pPr marL="2486809" indent="0">
              <a:buNone/>
              <a:defRPr sz="1800"/>
            </a:lvl7pPr>
            <a:lvl8pPr marL="2901277" indent="0">
              <a:buNone/>
              <a:defRPr sz="1800"/>
            </a:lvl8pPr>
            <a:lvl9pPr marL="3315745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468" indent="0">
              <a:buNone/>
              <a:defRPr sz="1100"/>
            </a:lvl2pPr>
            <a:lvl3pPr marL="828936" indent="0">
              <a:buNone/>
              <a:defRPr sz="900"/>
            </a:lvl3pPr>
            <a:lvl4pPr marL="1243404" indent="0">
              <a:buNone/>
              <a:defRPr sz="800"/>
            </a:lvl4pPr>
            <a:lvl5pPr marL="1657872" indent="0">
              <a:buNone/>
              <a:defRPr sz="800"/>
            </a:lvl5pPr>
            <a:lvl6pPr marL="2072341" indent="0">
              <a:buNone/>
              <a:defRPr sz="800"/>
            </a:lvl6pPr>
            <a:lvl7pPr marL="2486809" indent="0">
              <a:buNone/>
              <a:defRPr sz="800"/>
            </a:lvl7pPr>
            <a:lvl8pPr marL="2901277" indent="0">
              <a:buNone/>
              <a:defRPr sz="800"/>
            </a:lvl8pPr>
            <a:lvl9pPr marL="331574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5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5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sz="quarter" idx="19"/>
          </p:nvPr>
        </p:nvSpPr>
        <p:spPr>
          <a:xfrm>
            <a:off x="971603" y="296792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 noChangeAspect="1"/>
          </p:cNvSpPr>
          <p:nvPr>
            <p:ph type="pic" sz="quarter" idx="20"/>
          </p:nvPr>
        </p:nvSpPr>
        <p:spPr>
          <a:xfrm>
            <a:off x="4860035" y="296792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 noChangeAspect="1"/>
          </p:cNvSpPr>
          <p:nvPr>
            <p:ph type="pic" sz="quarter" idx="21"/>
          </p:nvPr>
        </p:nvSpPr>
        <p:spPr>
          <a:xfrm>
            <a:off x="971603" y="1568627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Рисунок 2"/>
          <p:cNvSpPr>
            <a:spLocks noGrp="1" noChangeAspect="1"/>
          </p:cNvSpPr>
          <p:nvPr>
            <p:ph type="pic" sz="quarter" idx="22"/>
          </p:nvPr>
        </p:nvSpPr>
        <p:spPr>
          <a:xfrm>
            <a:off x="971603" y="2864771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2"/>
          <p:cNvSpPr>
            <a:spLocks noGrp="1" noChangeAspect="1"/>
          </p:cNvSpPr>
          <p:nvPr>
            <p:ph type="pic" sz="quarter" idx="23"/>
          </p:nvPr>
        </p:nvSpPr>
        <p:spPr>
          <a:xfrm>
            <a:off x="971603" y="4160915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Рисунок 2"/>
          <p:cNvSpPr>
            <a:spLocks noGrp="1" noChangeAspect="1"/>
          </p:cNvSpPr>
          <p:nvPr>
            <p:ph type="pic" sz="quarter" idx="24"/>
          </p:nvPr>
        </p:nvSpPr>
        <p:spPr>
          <a:xfrm>
            <a:off x="2915819" y="2864771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2"/>
          <p:cNvSpPr>
            <a:spLocks noGrp="1" noChangeAspect="1"/>
          </p:cNvSpPr>
          <p:nvPr>
            <p:ph type="pic" sz="quarter" idx="25"/>
          </p:nvPr>
        </p:nvSpPr>
        <p:spPr>
          <a:xfrm>
            <a:off x="2915819" y="4160915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"/>
          <p:cNvSpPr>
            <a:spLocks noGrp="1" noChangeAspect="1"/>
          </p:cNvSpPr>
          <p:nvPr>
            <p:ph type="pic" sz="quarter" idx="26"/>
          </p:nvPr>
        </p:nvSpPr>
        <p:spPr>
          <a:xfrm>
            <a:off x="6804251" y="5457059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/>
          <p:cNvSpPr>
            <a:spLocks noGrp="1" noChangeAspect="1"/>
          </p:cNvSpPr>
          <p:nvPr>
            <p:ph type="pic" sz="quarter" idx="27"/>
          </p:nvPr>
        </p:nvSpPr>
        <p:spPr>
          <a:xfrm>
            <a:off x="2915819" y="296792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/>
          <p:cNvSpPr>
            <a:spLocks noGrp="1" noChangeAspect="1"/>
          </p:cNvSpPr>
          <p:nvPr>
            <p:ph type="pic" sz="quarter" idx="28"/>
          </p:nvPr>
        </p:nvSpPr>
        <p:spPr>
          <a:xfrm>
            <a:off x="4860035" y="4160915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Рисунок 2"/>
          <p:cNvSpPr>
            <a:spLocks noGrp="1" noChangeAspect="1"/>
          </p:cNvSpPr>
          <p:nvPr>
            <p:ph type="pic" sz="quarter" idx="29"/>
          </p:nvPr>
        </p:nvSpPr>
        <p:spPr>
          <a:xfrm>
            <a:off x="2915819" y="5457059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Рисунок 2"/>
          <p:cNvSpPr>
            <a:spLocks noGrp="1" noChangeAspect="1"/>
          </p:cNvSpPr>
          <p:nvPr>
            <p:ph type="pic" sz="quarter" idx="30"/>
          </p:nvPr>
        </p:nvSpPr>
        <p:spPr>
          <a:xfrm>
            <a:off x="971603" y="5457059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Рисунок 2"/>
          <p:cNvSpPr>
            <a:spLocks noGrp="1" noChangeAspect="1"/>
          </p:cNvSpPr>
          <p:nvPr>
            <p:ph type="pic" sz="quarter" idx="31"/>
          </p:nvPr>
        </p:nvSpPr>
        <p:spPr>
          <a:xfrm>
            <a:off x="4860035" y="5457059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Рисунок 2"/>
          <p:cNvSpPr>
            <a:spLocks noGrp="1" noChangeAspect="1"/>
          </p:cNvSpPr>
          <p:nvPr>
            <p:ph type="pic" sz="quarter" idx="32"/>
          </p:nvPr>
        </p:nvSpPr>
        <p:spPr>
          <a:xfrm>
            <a:off x="4860035" y="1568627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2"/>
          <p:cNvSpPr>
            <a:spLocks noGrp="1" noChangeAspect="1"/>
          </p:cNvSpPr>
          <p:nvPr>
            <p:ph type="pic" sz="quarter" idx="33"/>
          </p:nvPr>
        </p:nvSpPr>
        <p:spPr>
          <a:xfrm>
            <a:off x="4860035" y="2864771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Рисунок 2"/>
          <p:cNvSpPr>
            <a:spLocks noGrp="1" noChangeAspect="1"/>
          </p:cNvSpPr>
          <p:nvPr>
            <p:ph type="pic" sz="quarter" idx="35"/>
          </p:nvPr>
        </p:nvSpPr>
        <p:spPr>
          <a:xfrm>
            <a:off x="6804251" y="4160915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2" name="Рисунок 2"/>
          <p:cNvSpPr>
            <a:spLocks noGrp="1" noChangeAspect="1"/>
          </p:cNvSpPr>
          <p:nvPr>
            <p:ph type="pic" sz="quarter" idx="36"/>
          </p:nvPr>
        </p:nvSpPr>
        <p:spPr>
          <a:xfrm>
            <a:off x="6804251" y="1568627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sz="quarter" idx="37"/>
          </p:nvPr>
        </p:nvSpPr>
        <p:spPr>
          <a:xfrm>
            <a:off x="6804251" y="2864771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Рисунок 2"/>
          <p:cNvSpPr>
            <a:spLocks noGrp="1"/>
          </p:cNvSpPr>
          <p:nvPr>
            <p:ph type="pic" sz="quarter" idx="38"/>
          </p:nvPr>
        </p:nvSpPr>
        <p:spPr>
          <a:xfrm>
            <a:off x="6795370" y="314900"/>
            <a:ext cx="1544400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5" name="Рисунок 2"/>
          <p:cNvSpPr>
            <a:spLocks noGrp="1" noChangeAspect="1"/>
          </p:cNvSpPr>
          <p:nvPr>
            <p:ph type="pic" sz="quarter" idx="39"/>
          </p:nvPr>
        </p:nvSpPr>
        <p:spPr>
          <a:xfrm>
            <a:off x="2915819" y="1568627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E8165E-BAB5-48DE-9427-30DD0251E7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6DA391-C397-460C-9852-55D925FEA3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681B09-92DA-45A2-A557-C24EC50FB2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3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3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A9690B-444E-4823-8794-6CD825B8A6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85BAF8-BFD8-4B90-8746-5D54541F1D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D73D9A-109C-4738-88A7-305993A40B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C05032-D41B-4E2F-9160-FF7DB21FF3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30965D-D153-4338-90E5-ACF2E72F74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16588B-545D-4D44-A7B3-BFB4C2CEDE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9B10F8-5116-486B-861A-711AE961D1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2592000" y="252000"/>
            <a:ext cx="63000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2267745" y="5516562"/>
            <a:ext cx="6624736" cy="1152797"/>
          </a:xfrm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7200" baseline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/>
          </p:nvPr>
        </p:nvSpPr>
        <p:spPr>
          <a:xfrm>
            <a:off x="2555776" y="4868863"/>
            <a:ext cx="6337399" cy="576262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107950" y="1843956"/>
            <a:ext cx="2376488" cy="2953196"/>
          </a:xfr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1800" i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8"/>
          </p:nvPr>
        </p:nvSpPr>
        <p:spPr>
          <a:xfrm>
            <a:off x="0" y="6011863"/>
            <a:ext cx="2160588" cy="539750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 algn="l">
              <a:defRPr sz="1400">
                <a:solidFill>
                  <a:srgbClr val="D7E4BD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9"/>
          </p:nvPr>
        </p:nvSpPr>
        <p:spPr>
          <a:xfrm>
            <a:off x="-7938" y="0"/>
            <a:ext cx="2160588" cy="1619250"/>
          </a:xfrm>
        </p:spPr>
        <p:txBody>
          <a:bodyPr anchor="t"/>
          <a:lstStyle>
            <a:lvl1pPr algn="l">
              <a:defRPr sz="7200">
                <a:solidFill>
                  <a:srgbClr val="D7E4BD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3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3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289736-20B6-43DD-83F2-C8EEE64E58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E8165E-BAB5-48DE-9427-30DD0251E7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6DA391-C397-460C-9852-55D925FEA3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681B09-92DA-45A2-A557-C24EC50FB2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1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1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A9690B-444E-4823-8794-6CD825B8A6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85BAF8-BFD8-4B90-8746-5D54541F1D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D73D9A-109C-4738-88A7-305993A40B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C05032-D41B-4E2F-9160-FF7DB21FF3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30965D-D153-4338-90E5-ACF2E72F74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16588B-545D-4D44-A7B3-BFB4C2CEDE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н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1259632" y="548110"/>
            <a:ext cx="6661440" cy="4681090"/>
          </a:xfrm>
        </p:spPr>
        <p:txBody>
          <a:bodyPr rtlCol="0">
            <a:normAutofit/>
          </a:bodyPr>
          <a:lstStyle>
            <a:lvl1pPr marL="0" indent="0"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2267745" y="5949280"/>
            <a:ext cx="6624736" cy="720079"/>
          </a:xfrm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6000" baseline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/>
          </p:nvPr>
        </p:nvSpPr>
        <p:spPr>
          <a:xfrm>
            <a:off x="1331640" y="5373216"/>
            <a:ext cx="6552728" cy="576262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280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0" y="6011863"/>
            <a:ext cx="2160588" cy="539750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 algn="l">
              <a:defRPr sz="1400">
                <a:solidFill>
                  <a:srgbClr val="D7E4B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8"/>
          </p:nvPr>
        </p:nvSpPr>
        <p:spPr>
          <a:xfrm>
            <a:off x="-7938" y="0"/>
            <a:ext cx="2160588" cy="1619250"/>
          </a:xfrm>
        </p:spPr>
        <p:txBody>
          <a:bodyPr anchor="t"/>
          <a:lstStyle>
            <a:lvl1pPr algn="l">
              <a:defRPr sz="7200">
                <a:solidFill>
                  <a:srgbClr val="D7E4BD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9B10F8-5116-486B-861A-711AE961D1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1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1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289736-20B6-43DD-83F2-C8EEE64E58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33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3339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4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BFBF0E-5510-4166-81CD-A90654BE96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336E5-932C-46BA-9C81-2E16301B62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85CE6-3314-4853-A56D-83440DBEB5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15AB7-5396-434C-8A46-A94175A503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EE810-9257-40EC-B356-56E220957B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8CD2B-9B2C-4C49-915E-6B43F045F4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10375-19EC-423C-BA1D-2B476F6875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4"/>
          <p:cNvSpPr>
            <a:spLocks noGrp="1"/>
          </p:cNvSpPr>
          <p:nvPr>
            <p:ph type="body" sz="quarter" idx="15"/>
          </p:nvPr>
        </p:nvSpPr>
        <p:spPr>
          <a:xfrm>
            <a:off x="467544" y="332656"/>
            <a:ext cx="6624736" cy="1152797"/>
          </a:xfrm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7200" baseline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5BD49-B4E9-40F7-B648-79272AB29D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D9C8B-64E8-4A06-BA78-05873186A9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4F56E-576B-46FA-A65A-97836AD2CC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7B5AC-9B48-4716-8975-B89148B3D4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765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766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3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9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9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0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80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80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80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780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780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230DB20-C2B4-4568-99CB-BB0BC8D126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F136D-0C3A-4C6C-BE14-4B87A1109E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23BC5-A803-4697-8A7D-AB61F48B06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FE987-DF08-401C-8C04-E7362F0D7E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641A4-38F6-4EC1-8043-D25E0AC09F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7D307-126C-49B7-B8C9-5CC302224E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2592000" y="252000"/>
            <a:ext cx="63000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2267745" y="5516562"/>
            <a:ext cx="6624736" cy="1152797"/>
          </a:xfrm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7200" baseline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/>
          </p:nvPr>
        </p:nvSpPr>
        <p:spPr>
          <a:xfrm>
            <a:off x="2555776" y="4868863"/>
            <a:ext cx="6337399" cy="576262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107950" y="1843956"/>
            <a:ext cx="2376488" cy="2953196"/>
          </a:xfr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1800" i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8"/>
          </p:nvPr>
        </p:nvSpPr>
        <p:spPr>
          <a:xfrm>
            <a:off x="0" y="6011863"/>
            <a:ext cx="2160588" cy="539750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 algn="l">
              <a:defRPr sz="1400">
                <a:solidFill>
                  <a:srgbClr val="D7E4BD"/>
                </a:solidFill>
              </a:defRPr>
            </a:lvl1pPr>
          </a:lstStyle>
          <a:p>
            <a:r>
              <a:rPr lang="ru-RU"/>
              <a:t>"Литература", №19/2010. ИД "Первое сентября"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9"/>
          </p:nvPr>
        </p:nvSpPr>
        <p:spPr>
          <a:xfrm>
            <a:off x="-7938" y="0"/>
            <a:ext cx="2160588" cy="1619250"/>
          </a:xfrm>
        </p:spPr>
        <p:txBody>
          <a:bodyPr anchor="t"/>
          <a:lstStyle>
            <a:lvl1pPr algn="l">
              <a:defRPr sz="9600">
                <a:solidFill>
                  <a:srgbClr val="D7E4BD"/>
                </a:solidFill>
              </a:defRPr>
            </a:lvl1pPr>
          </a:lstStyle>
          <a:p>
            <a:fld id="{AF848B1B-47DE-4019-A6D2-76DCA9EC04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C344A-0F62-48EF-9DEF-84BB8418B9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3B999-7D24-4953-9552-EA6924C7D3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3929C-8413-4C2C-BB28-0F0D566258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D632D-AD64-48E8-9ED0-53343C21AF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680D8-E846-4A0B-8CDF-47EB125839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CE9389-5AA7-4E51-B8D8-EAB2CE646A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C3855-2616-4E63-961C-1D3186FA0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E508-1CB8-4D3D-8309-5A803726B6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03763-E450-41BA-ABC8-EC93950F3D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0CD9F-CE3F-472F-9967-64E18A38A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_2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2592000" y="252000"/>
            <a:ext cx="3024000" cy="4320000"/>
          </a:xfrm>
        </p:spPr>
        <p:txBody>
          <a:bodyPr rtlCol="0">
            <a:normAutofit/>
          </a:bodyPr>
          <a:lstStyle>
            <a:lvl1pPr marL="0" indent="0"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2267745" y="5516562"/>
            <a:ext cx="6624736" cy="1152797"/>
          </a:xfrm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7200" baseline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/>
          </p:nvPr>
        </p:nvSpPr>
        <p:spPr>
          <a:xfrm>
            <a:off x="2555776" y="4868863"/>
            <a:ext cx="6337399" cy="576262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107950" y="1843956"/>
            <a:ext cx="2376488" cy="2953196"/>
          </a:xfr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1800" i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18"/>
          </p:nvPr>
        </p:nvSpPr>
        <p:spPr>
          <a:xfrm>
            <a:off x="5868144" y="260648"/>
            <a:ext cx="3024000" cy="4320000"/>
          </a:xfrm>
        </p:spPr>
        <p:txBody>
          <a:bodyPr rtlCol="0">
            <a:normAutofit/>
          </a:bodyPr>
          <a:lstStyle>
            <a:lvl1pPr marL="0" indent="0"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9"/>
          </p:nvPr>
        </p:nvSpPr>
        <p:spPr>
          <a:xfrm>
            <a:off x="0" y="6011863"/>
            <a:ext cx="2160588" cy="539750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 algn="l">
              <a:defRPr sz="1400">
                <a:solidFill>
                  <a:srgbClr val="D7E4BD"/>
                </a:solidFill>
              </a:defRPr>
            </a:lvl1pPr>
          </a:lstStyle>
          <a:p>
            <a:r>
              <a:rPr lang="ru-RU"/>
              <a:t>"Литература", №19/2010. ИД "Первое сентября"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20"/>
          </p:nvPr>
        </p:nvSpPr>
        <p:spPr>
          <a:xfrm>
            <a:off x="-7938" y="0"/>
            <a:ext cx="2160588" cy="1619250"/>
          </a:xfrm>
        </p:spPr>
        <p:txBody>
          <a:bodyPr anchor="t"/>
          <a:lstStyle>
            <a:lvl1pPr algn="l">
              <a:defRPr sz="9600">
                <a:solidFill>
                  <a:srgbClr val="D7E4BD"/>
                </a:solidFill>
              </a:defRPr>
            </a:lvl1pPr>
          </a:lstStyle>
          <a:p>
            <a:fld id="{7181379D-3AFC-4E3B-84B5-A1FA6822F6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84C3-1147-49C5-8C2F-8480BF6FD5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A299C-ADCC-4C33-B55E-24203A085F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CC582-39C7-4CA8-B752-9093963820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EA3A9-AC25-455A-8B56-924A63D67C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4991E-D082-4A89-A6DA-B2C994C107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DBA9-448B-4302-B5D7-BB48442497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2DD540C5-BD0E-44C3-9276-D26D5332DE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09AEEB-11FC-4856-9D2F-49536B0B12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FD8DF-45CA-4D91-BB50-BC0B04C841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D670D-AF49-4061-9ED3-FEC60FF09D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468" indent="0" algn="ctr">
              <a:buNone/>
              <a:defRPr/>
            </a:lvl2pPr>
            <a:lvl3pPr marL="828936" indent="0" algn="ctr">
              <a:buNone/>
              <a:defRPr/>
            </a:lvl3pPr>
            <a:lvl4pPr marL="1243404" indent="0" algn="ctr">
              <a:buNone/>
              <a:defRPr/>
            </a:lvl4pPr>
            <a:lvl5pPr marL="1657872" indent="0" algn="ctr">
              <a:buNone/>
              <a:defRPr/>
            </a:lvl5pPr>
            <a:lvl6pPr marL="2072341" indent="0" algn="ctr">
              <a:buNone/>
              <a:defRPr/>
            </a:lvl6pPr>
            <a:lvl7pPr marL="2486809" indent="0" algn="ctr">
              <a:buNone/>
              <a:defRPr/>
            </a:lvl7pPr>
            <a:lvl8pPr marL="2901277" indent="0" algn="ctr">
              <a:buNone/>
              <a:defRPr/>
            </a:lvl8pPr>
            <a:lvl9pPr marL="331574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4B5FD-7EC7-4CA2-8BDB-856BE89C2A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D6722-BF1A-440D-9D26-0F98BC33BA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4F9C-6279-49CA-9D3D-2DD9F4296E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BB544-F905-4B27-BE88-7C734F57CE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0FCA1-4B4C-4E44-B83D-72BDCEA3B9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C056B-EF62-467D-A714-D7951675E8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72CC2-7C89-4F9E-A814-C680FA5693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CFE33-F09E-40BF-B50F-B53DB91546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63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63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3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63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63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63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63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63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</p:grpSp>
      <p:sp>
        <p:nvSpPr>
          <p:cNvPr id="563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63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637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63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63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5BF971-FF33-4E2B-A760-BC3B7DA951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317D6-5DBB-4F2F-93B0-5439EAC2D7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1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9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CFB92BB-7F59-4A2F-8719-4D65FCEBC35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53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53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53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53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53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53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53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</p:grpSp>
      <p:sp>
        <p:nvSpPr>
          <p:cNvPr id="553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53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53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EE6392C7-C9F7-4BD9-A8F3-8CF701B20E5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451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4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5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5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455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6455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8702BD-9076-45F4-97E7-48B018FD9BD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373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3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373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3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373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3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374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74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374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4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374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5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37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375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5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375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5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376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6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376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6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376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6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377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7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377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7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377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7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377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8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378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8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378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8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378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8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379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9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379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9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379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9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380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0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380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0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380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0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380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80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381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1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381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1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28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381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1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2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382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2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30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382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2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31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382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2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34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382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3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37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383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3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40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383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3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4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383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3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4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384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4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7384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386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86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86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386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386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DAF9EB9-BDCA-486E-8920-8BE60AF2173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ru-RU"/>
              <a:t>"Литература", №19/2010. ИД "Первое сентября"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1C982DA-2136-4D44-A51C-5E08EC09A8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5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8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272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242" algn="l"/>
                <a:tab pos="1312479" algn="l"/>
                <a:tab pos="196872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272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242" algn="l"/>
                <a:tab pos="1312479" algn="l"/>
                <a:tab pos="1968724" algn="l"/>
                <a:tab pos="262496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272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242" algn="l"/>
                <a:tab pos="1312479" algn="l"/>
                <a:tab pos="196872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511" indent="-259043"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169" indent="-207235"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0639" indent="-207235"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5107" indent="-207235"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79576" indent="-207235"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4043" indent="-207235"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08514" indent="-207235"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2980" indent="-207235"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0851" indent="-310851" algn="l" defTabSz="407272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511" indent="-259043" algn="l" defTabSz="407272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169" indent="-207235" algn="l" defTabSz="407272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0639" indent="-207235" algn="l" defTabSz="407272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5107" indent="-207235" algn="l" defTabSz="40727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79576" indent="-207235" algn="l" defTabSz="40727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4043" indent="-207235" algn="l" defTabSz="40727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08514" indent="-207235" algn="l" defTabSz="40727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2980" indent="-207235" algn="l" defTabSz="40727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68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936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04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872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341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809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277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745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3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357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378" algn="l"/>
                <a:tab pos="1312751" algn="l"/>
                <a:tab pos="196913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357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378" algn="l"/>
                <a:tab pos="1312751" algn="l"/>
                <a:tab pos="1969133" algn="l"/>
                <a:tab pos="262550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357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378" algn="l"/>
                <a:tab pos="1312751" algn="l"/>
                <a:tab pos="196913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3BC46FB9-3410-46EE-AD65-DC6015266FDC}" type="slidenum">
              <a:rPr lang="ru-RU" smtClean="0"/>
              <a:pPr/>
              <a:t>‹#›</a:t>
            </a:fld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651" indent="-259097"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384" indent="-207278"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0940" indent="-207278"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5494" indent="-207278"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048" indent="-207278"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4602" indent="-207278"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09158" indent="-207278"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3710" indent="-207278"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0916" indent="-310916" algn="l" defTabSz="407357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651" indent="-259097" algn="l" defTabSz="407357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384" indent="-207278" algn="l" defTabSz="407357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0940" indent="-207278" algn="l" defTabSz="407357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5494" indent="-207278" algn="l" defTabSz="407357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048" indent="-207278" algn="l" defTabSz="407357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4602" indent="-207278" algn="l" defTabSz="407357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09158" indent="-207278" algn="l" defTabSz="407357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3710" indent="-207278" algn="l" defTabSz="407357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54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08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662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216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771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325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879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433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1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3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442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442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14" algn="l"/>
                <a:tab pos="1313025" algn="l"/>
                <a:tab pos="1969541" algn="l"/>
                <a:tab pos="262605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3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442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3BC46FB9-3410-46EE-AD65-DC6015266FDC}" type="slidenum">
              <a:rPr lang="ru-RU" smtClean="0"/>
              <a:pPr/>
              <a:t>‹#›</a:t>
            </a:fld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790" indent="-259151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599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240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5880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522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161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09802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4441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0981" indent="-310981" algn="l" defTabSz="407442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790" indent="-259151" algn="l" defTabSz="407442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599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240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5880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522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161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09802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4441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229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1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1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31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4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5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ADA9B04-942C-4CE6-BC8A-6EFBF772121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662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664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6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6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6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7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7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77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77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77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78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B88EF23D-4FF0-42A7-B5C3-CF4052B422E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678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4E07B9F-F1F0-4324-81C4-46FCB7A0B18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4.jpe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30725"/>
          </a:xfrm>
        </p:spPr>
        <p:txBody>
          <a:bodyPr/>
          <a:lstStyle/>
          <a:p>
            <a:pPr algn="ctr">
              <a:buNone/>
            </a:pPr>
            <a:r>
              <a:rPr lang="ru-RU" sz="1400" dirty="0" smtClean="0"/>
              <a:t>Муниципальное бюджетное общеобразовательное учреждение </a:t>
            </a:r>
          </a:p>
          <a:p>
            <a:pPr algn="ctr">
              <a:buNone/>
            </a:pPr>
            <a:r>
              <a:rPr lang="ru-RU" sz="1400" dirty="0" smtClean="0"/>
              <a:t>«Средняя общеобразовательная казачья кадетская школа села Знаменка»</a:t>
            </a:r>
          </a:p>
          <a:p>
            <a:pPr algn="ctr">
              <a:buNone/>
            </a:pPr>
            <a:r>
              <a:rPr lang="ru-RU" sz="1400" dirty="0" smtClean="0"/>
              <a:t>Нерчинский район, Забайкальский край</a:t>
            </a:r>
          </a:p>
          <a:p>
            <a:pPr>
              <a:buNone/>
            </a:pPr>
            <a:endParaRPr lang="ru-RU" sz="1600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dirty="0" smtClean="0"/>
              <a:t>Презентация к уроку литературного чтения </a:t>
            </a:r>
          </a:p>
          <a:p>
            <a:pPr algn="ctr">
              <a:buNone/>
            </a:pPr>
            <a:r>
              <a:rPr lang="ru-RU" sz="2800" dirty="0" smtClean="0"/>
              <a:t>B</a:t>
            </a:r>
            <a:r>
              <a:rPr lang="ru-RU" sz="2800" dirty="0" smtClean="0"/>
              <a:t>. </a:t>
            </a:r>
            <a:r>
              <a:rPr lang="ru-RU" sz="2800" dirty="0" smtClean="0"/>
              <a:t>Драгунский «Тайное </a:t>
            </a:r>
            <a:r>
              <a:rPr lang="ru-RU" sz="2800" dirty="0" smtClean="0"/>
              <a:t>становится явным</a:t>
            </a:r>
            <a:r>
              <a:rPr lang="ru-RU" sz="2800" dirty="0" smtClean="0"/>
              <a:t>»</a:t>
            </a:r>
          </a:p>
          <a:p>
            <a:pPr algn="ctr">
              <a:buNone/>
            </a:pPr>
            <a:r>
              <a:rPr lang="ru-RU" sz="2800" u="sng" dirty="0" smtClean="0"/>
              <a:t>3 класс </a:t>
            </a:r>
            <a:endParaRPr lang="ru-RU" sz="28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Составила учитель </a:t>
            </a:r>
            <a:r>
              <a:rPr lang="ru-RU" sz="1400" dirty="0" smtClean="0"/>
              <a:t>начальных классов Хаустова Татьяна </a:t>
            </a:r>
            <a:r>
              <a:rPr lang="ru-RU" sz="1400" dirty="0" smtClean="0"/>
              <a:t>Александровна</a:t>
            </a: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2014 год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«Не </a:t>
            </a:r>
            <a:r>
              <a:rPr lang="ru-RU" dirty="0" err="1" smtClean="0"/>
              <a:t>пиф</a:t>
            </a:r>
            <a:r>
              <a:rPr lang="ru-RU" dirty="0" smtClean="0"/>
              <a:t>, </a:t>
            </a:r>
            <a:r>
              <a:rPr lang="ru-RU" dirty="0" err="1" smtClean="0"/>
              <a:t>не</a:t>
            </a:r>
            <a:r>
              <a:rPr lang="ru-RU" dirty="0" smtClean="0"/>
              <a:t> паф!»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«</a:t>
            </a:r>
            <a:r>
              <a:rPr lang="ru-RU" dirty="0" smtClean="0"/>
              <a:t>Когда я был дошкольником, я был ужасно жалостливый. Я совершенно не мог слушать про что-нибудь жалостное. И если кто кого съел, или бросил в огонь, или заточил в темницу, – я сразу начинал плакать. Вот, например, волки съели козлика, и от него остались рожки да ножки. Я реву. Или </a:t>
            </a:r>
            <a:r>
              <a:rPr lang="ru-RU" dirty="0" err="1" smtClean="0"/>
              <a:t>Бабариха</a:t>
            </a:r>
            <a:r>
              <a:rPr lang="ru-RU" dirty="0" smtClean="0"/>
              <a:t> посадила в бочку царицу и царевича и бросила эту бочку в море. Я опять реву. Да как! Слезы бегут из меня толстыми струями прямо на пол и даже сливаются в целые лужи.</a:t>
            </a:r>
          </a:p>
          <a:p>
            <a:pPr>
              <a:buNone/>
            </a:pPr>
            <a:r>
              <a:rPr lang="ru-RU" dirty="0" smtClean="0"/>
              <a:t>   Главное, когда я слушал сказки, я уже заранее, ещё до того, самого страшного, места, настраивался плакать. …»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500042"/>
            <a:ext cx="6186502" cy="607223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dirty="0" smtClean="0"/>
              <a:t>«…– А ты чего, </a:t>
            </a:r>
            <a:r>
              <a:rPr lang="ru-RU" sz="3800" dirty="0" err="1" smtClean="0"/>
              <a:t>Павля</a:t>
            </a:r>
            <a:r>
              <a:rPr lang="ru-RU" sz="3800" dirty="0" smtClean="0"/>
              <a:t>, так давно не был у нас?</a:t>
            </a:r>
          </a:p>
          <a:p>
            <a:pPr>
              <a:buNone/>
            </a:pPr>
            <a:r>
              <a:rPr lang="ru-RU" sz="3800" dirty="0" smtClean="0"/>
              <a:t>– Да, – сказал я.</a:t>
            </a:r>
          </a:p>
          <a:p>
            <a:pPr>
              <a:buNone/>
            </a:pPr>
            <a:r>
              <a:rPr lang="ru-RU" sz="3800" dirty="0" smtClean="0"/>
              <a:t> – Где ты пропадал? Что ты делал?</a:t>
            </a:r>
          </a:p>
          <a:p>
            <a:pPr>
              <a:buNone/>
            </a:pPr>
            <a:r>
              <a:rPr lang="ru-RU" sz="3800" dirty="0" smtClean="0"/>
              <a:t>И тут </a:t>
            </a:r>
            <a:r>
              <a:rPr lang="ru-RU" sz="3800" dirty="0" err="1" smtClean="0"/>
              <a:t>Павля</a:t>
            </a:r>
            <a:r>
              <a:rPr lang="ru-RU" sz="3800" dirty="0" smtClean="0"/>
              <a:t> напыжился, покраснел, поглядел по сторонам и вдруг небрежно так обронил, словно нехотя:</a:t>
            </a:r>
          </a:p>
          <a:p>
            <a:pPr>
              <a:buNone/>
            </a:pPr>
            <a:r>
              <a:rPr lang="ru-RU" sz="3800" dirty="0" smtClean="0"/>
              <a:t>– Что делал, что делал… Английский изучал, вот что делал.</a:t>
            </a:r>
          </a:p>
          <a:p>
            <a:pPr>
              <a:buNone/>
            </a:pPr>
            <a:r>
              <a:rPr lang="ru-RU" sz="3800" dirty="0" smtClean="0"/>
              <a:t>Я прямо опешил. Я сразу понял, что всё лето зря </a:t>
            </a:r>
            <a:r>
              <a:rPr lang="ru-RU" sz="3800" dirty="0" err="1" smtClean="0"/>
              <a:t>прочепушил</a:t>
            </a:r>
            <a:r>
              <a:rPr lang="ru-RU" sz="3800" dirty="0" smtClean="0"/>
              <a:t>. С ежами возился, в лапту играл, пустяками занимался. А вот </a:t>
            </a:r>
            <a:r>
              <a:rPr lang="ru-RU" sz="3800" dirty="0" err="1" smtClean="0"/>
              <a:t>Павля</a:t>
            </a:r>
            <a:r>
              <a:rPr lang="ru-RU" sz="3800" dirty="0" smtClean="0"/>
              <a:t>, он время не терял, нет, шалишь, он работал над собой, он повышал свой уровень образования. Он изучал английский язык и теперь небось сможет переписываться с английскими пионерами и читать английские книжки! Я сразу почувствовал, что умираю от зависти…»</a:t>
            </a:r>
          </a:p>
          <a:p>
            <a:endParaRPr lang="ru-RU" dirty="0"/>
          </a:p>
        </p:txBody>
      </p:sp>
      <p:pic>
        <p:nvPicPr>
          <p:cNvPr id="2050" name="Picture 2" descr="http://static.velib.com/files/F4/73/71/F47371BD02DC45E757BC2A1596D13EDD.cover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23812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8580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3600" dirty="0" smtClean="0"/>
              <a:t>Самым популярным изданием </a:t>
            </a:r>
          </a:p>
          <a:p>
            <a:pPr algn="ctr">
              <a:buNone/>
            </a:pPr>
            <a:r>
              <a:rPr lang="ru-RU" sz="3600" dirty="0" smtClean="0"/>
              <a:t>Виктора Юзефовича Драгунского заслуженно считается сборник «Денискины рассказы», включающий более сорока веселых историй про фантазера и мечтателя Дениса Кораблева и его верного товарища Мишку </a:t>
            </a:r>
            <a:r>
              <a:rPr lang="ru-RU" sz="3600" dirty="0" err="1" smtClean="0"/>
              <a:t>Слонова</a:t>
            </a:r>
            <a:r>
              <a:rPr lang="ru-RU" sz="3600" dirty="0" smtClean="0"/>
              <a:t>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lrtnews.ru/image/9785995101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651743" cy="6000750"/>
          </a:xfrm>
          <a:prstGeom prst="rect">
            <a:avLst/>
          </a:prstGeom>
          <a:noFill/>
        </p:spPr>
      </p:pic>
      <p:pic>
        <p:nvPicPr>
          <p:cNvPr id="17412" name="Picture 4" descr="http://www.bookvoed.ru/files/1836/30/77/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85794"/>
            <a:ext cx="378264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5186370" cy="569755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Имя главного героя было выбрано не случайно — прототипом послужил сын автора Денис. Читатели и критики сразу отметили яркость и живость повествования, глубокое знание детской психологии.</a:t>
            </a:r>
            <a:endParaRPr lang="ru-RU" sz="3200" dirty="0"/>
          </a:p>
        </p:txBody>
      </p:sp>
      <p:pic>
        <p:nvPicPr>
          <p:cNvPr id="26626" name="Picture 2" descr="http://citycelebrity.ru/userfiles/image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71546"/>
            <a:ext cx="257957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785794"/>
            <a:ext cx="3757610" cy="55388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 чем говорит название произведения?</a:t>
            </a:r>
            <a:endParaRPr lang="ru-RU" sz="3600" dirty="0"/>
          </a:p>
        </p:txBody>
      </p:sp>
      <p:pic>
        <p:nvPicPr>
          <p:cNvPr id="44034" name="Picture 2" descr="http://cdn0.sima-land.ru/items/570/570380/0/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45971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можете объяснить выражение  </a:t>
            </a:r>
            <a:br>
              <a:rPr lang="ru-RU" dirty="0" smtClean="0"/>
            </a:br>
            <a:r>
              <a:rPr lang="ru-RU" dirty="0" smtClean="0"/>
              <a:t>«глаза на лоб полезли»?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3600" dirty="0" smtClean="0"/>
              <a:t>Рассердился </a:t>
            </a:r>
          </a:p>
          <a:p>
            <a:r>
              <a:rPr lang="ru-RU" sz="3600" dirty="0" smtClean="0"/>
              <a:t>Удивился </a:t>
            </a:r>
          </a:p>
          <a:p>
            <a:r>
              <a:rPr lang="ru-RU" sz="3600" dirty="0" smtClean="0"/>
              <a:t>Испугался</a:t>
            </a:r>
          </a:p>
          <a:p>
            <a:r>
              <a:rPr lang="ru-RU" sz="3600" dirty="0" smtClean="0"/>
              <a:t>Обрадовался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Подчеркни слова, которые характеризуют рассказ Драгунского </a:t>
            </a:r>
            <a:br>
              <a:rPr lang="ru-RU" sz="3600" dirty="0" smtClean="0"/>
            </a:br>
            <a:r>
              <a:rPr lang="ru-RU" sz="3600" dirty="0" smtClean="0"/>
              <a:t>«Тайное становится явным»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3829048" cy="41814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/>
              <a:t>  печальный, веселый, скучный, смешной, забавный, поучительный, тоскливый, страшный</a:t>
            </a:r>
            <a:endParaRPr lang="ru-RU" dirty="0"/>
          </a:p>
        </p:txBody>
      </p:sp>
      <p:pic>
        <p:nvPicPr>
          <p:cNvPr id="45058" name="Picture 2" descr="http://im2-tub-ru.yandex.net/i?id=1bec84e6ab36d6887134d786e43dbbbc-9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285992"/>
            <a:ext cx="3786214" cy="3999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0-tub-ru.yandex.net/i?id=6632160e5e06ef3bd1f5d6a8a8ed080f-13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6614206" cy="4572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829180" cy="23677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Подберите слова, характеризующие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Денискину маму.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2900354" cy="17525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Что значит «тайное становится явным»?, найдите в тексте слова, </a:t>
            </a:r>
            <a:br>
              <a:rPr lang="ru-RU" sz="3200" dirty="0" smtClean="0"/>
            </a:br>
            <a:r>
              <a:rPr lang="ru-RU" sz="3200" dirty="0" smtClean="0"/>
              <a:t>раскрывающие смысл этих слов.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 smtClean="0"/>
              <a:t>Если кто поступает нечестно, все равно про него узнают, и будет очень стыдно, </a:t>
            </a:r>
            <a:r>
              <a:rPr lang="ru-RU" sz="3600" dirty="0" smtClean="0"/>
              <a:t>а </a:t>
            </a:r>
            <a:r>
              <a:rPr lang="ru-RU" sz="3600" dirty="0" smtClean="0"/>
              <a:t>он понесет наказание.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4829180" cy="64294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Виктор Юзефович Драгунский — </a:t>
            </a:r>
          </a:p>
          <a:p>
            <a:pPr algn="ctr">
              <a:buNone/>
            </a:pPr>
            <a:r>
              <a:rPr lang="ru-RU" dirty="0" smtClean="0"/>
              <a:t>известный советский автор рассказов для детей.</a:t>
            </a:r>
          </a:p>
          <a:p>
            <a:pPr algn="ctr">
              <a:buNone/>
            </a:pPr>
            <a:r>
              <a:rPr lang="ru-RU" dirty="0" smtClean="0"/>
              <a:t>Виктор родился 30 ноября 1913 года в Нью-Йорке в семье эмигрантов из России. Через год семья вернулась в Гомель, где вскоре умер от тифа отец будущего писателя. С 1925 года Драгунские обосновались в Москве.</a:t>
            </a:r>
            <a:endParaRPr lang="ru-RU" dirty="0"/>
          </a:p>
        </p:txBody>
      </p:sp>
      <p:pic>
        <p:nvPicPr>
          <p:cNvPr id="23554" name="Picture 2" descr="http://im2-tub-ru.yandex.net/i?id=d034e7778b163fda903e233440247e62-2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357298"/>
            <a:ext cx="3214710" cy="4506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http://im2-tub-ru.yandex.net/i?id=541a35ba17af63cb0c4858312a540f3f-1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3964809" cy="2643206"/>
          </a:xfrm>
          <a:prstGeom prst="rect">
            <a:avLst/>
          </a:prstGeom>
          <a:noFill/>
        </p:spPr>
      </p:pic>
      <p:pic>
        <p:nvPicPr>
          <p:cNvPr id="47108" name="Picture 4" descr="http://im3-tub-ru.yandex.net/i?id=71e442bba6a427323bd7df834ef58b0d-38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00372"/>
            <a:ext cx="503637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5329246" cy="62865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После окончания школы Виктор сразу начал трудовую деятельность, был токарем, шорником, лодочником, одновременно посещал «Литературно-театральные мастерские», обучаясь актерскому мастерству. Выступал как актер Театра транспорта, Театра киноактера, работал в цирке, снимался в кино. </a:t>
            </a:r>
            <a:endParaRPr lang="ru-RU" dirty="0"/>
          </a:p>
        </p:txBody>
      </p:sp>
      <p:pic>
        <p:nvPicPr>
          <p:cNvPr id="22530" name="Picture 2" descr="http://im0-tub-ru.yandex.net/i?id=ecf7dd5db97361c78cf722411409885e-1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5008" y="1571612"/>
            <a:ext cx="250699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5472122" cy="61436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В Великую Отечественную войну Виктор Юзефович был в ополчении, а в послевоенные годы руководил ансамблем литературно-театральной пародии «Синяя птичка».</a:t>
            </a:r>
            <a:endParaRPr lang="ru-RU" dirty="0"/>
          </a:p>
        </p:txBody>
      </p:sp>
      <p:pic>
        <p:nvPicPr>
          <p:cNvPr id="21508" name="Picture 4" descr="http://www.tonnel.ru/fonoteka/ispol/1181048910_tonn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357298"/>
            <a:ext cx="309263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4614866" cy="578647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Он также становится автором текстов песен, ставших впоследствии популярными: «Теплоход»,</a:t>
            </a:r>
          </a:p>
          <a:p>
            <a:pPr algn="ctr">
              <a:buNone/>
            </a:pPr>
            <a:r>
              <a:rPr lang="ru-RU" dirty="0" smtClean="0"/>
              <a:t> «Звезда моих полей», «Берёзонька»</a:t>
            </a:r>
          </a:p>
          <a:p>
            <a:pPr algn="ctr">
              <a:buNone/>
            </a:pPr>
            <a:r>
              <a:rPr lang="ru-RU" dirty="0" smtClean="0"/>
              <a:t> «Три вальса», </a:t>
            </a:r>
          </a:p>
          <a:p>
            <a:pPr algn="ctr">
              <a:buNone/>
            </a:pPr>
            <a:r>
              <a:rPr lang="ru-RU" dirty="0" smtClean="0"/>
              <a:t>«Чудо-песенка».</a:t>
            </a:r>
            <a:endParaRPr lang="ru-RU" dirty="0"/>
          </a:p>
        </p:txBody>
      </p:sp>
      <p:pic>
        <p:nvPicPr>
          <p:cNvPr id="20482" name="Picture 2" descr="http://im2-tub-ru.yandex.net/i?id=2470f42f27b6af8f0deb7e8fa940a7da-1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714620"/>
            <a:ext cx="4253895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564360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Вскоре Драгунский публикует сборник фельетонов и юморесок «Железный характер», сборники рассказов для детей «Он живой и светится…», </a:t>
            </a:r>
            <a:r>
              <a:rPr lang="ru-RU" sz="3600" dirty="0" smtClean="0">
                <a:hlinkClick r:id="rId2" action="ppaction://hlinksldjump"/>
              </a:rPr>
              <a:t>«Девочка на шаре</a:t>
            </a:r>
            <a:r>
              <a:rPr lang="ru-RU" sz="3600" dirty="0" smtClean="0"/>
              <a:t>», </a:t>
            </a:r>
            <a:r>
              <a:rPr lang="ru-RU" sz="3600" dirty="0" smtClean="0">
                <a:hlinkClick r:id="rId3" action="ppaction://hlinksldjump"/>
              </a:rPr>
              <a:t>«Старый мореход», </a:t>
            </a:r>
            <a:r>
              <a:rPr lang="ru-RU" sz="3600" dirty="0" smtClean="0"/>
              <a:t>«Похититель собак», «Волшебная сила искусства». Его книги выходят большими тиражами, многие экранизируются.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14290"/>
            <a:ext cx="5543560" cy="66437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«…И вдруг на арену выбежала маленькая девочка. Я таких маленьких и красивых никогда не видел. У неё были синие-синие глаза, и вокруг них были длинные ресницы. Она была в серебряном платье с воздушным плащом, и у неё были длинные руки, она ими взмахнула, как птица, и вскочила на этот огромный голубой шар, который для неё выкатили. Она стояла на шаре. И потом вдруг побежала, как будто захотела спрыгнуть с него, но шар завертелся под её ногами, и она на нём вот так, как будто бежала, а на самом деле ехала вокруг арены. …»</a:t>
            </a:r>
            <a:endParaRPr lang="ru-RU" dirty="0"/>
          </a:p>
        </p:txBody>
      </p:sp>
      <p:pic>
        <p:nvPicPr>
          <p:cNvPr id="1026" name="Picture 2" descr="http://www.bookriver.ru/img/covers/336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2572862" cy="3357586"/>
          </a:xfrm>
          <a:prstGeom prst="rect">
            <a:avLst/>
          </a:prstGeom>
          <a:noFill/>
        </p:spPr>
      </p:pic>
      <p:pic>
        <p:nvPicPr>
          <p:cNvPr id="1028" name="Picture 4" descr="http://i.allday2.com/b5/a3/d1/thumbs/1368388377_1-1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85728"/>
            <a:ext cx="4762500" cy="618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642918"/>
            <a:ext cx="4329114" cy="60007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«… И когда мы окончили эту книжку и снова стали её всю вспоминать, с самого начала, папа вдруг засмеялся и сказал:</a:t>
            </a:r>
          </a:p>
          <a:p>
            <a:pPr>
              <a:buNone/>
            </a:pPr>
            <a:r>
              <a:rPr lang="ru-RU" dirty="0" smtClean="0"/>
              <a:t>– А этот-то хорош, Старый Мореход! Да он просто обманщик, вроде твоей Марьи Петровны.</a:t>
            </a:r>
          </a:p>
          <a:p>
            <a:pPr>
              <a:buNone/>
            </a:pPr>
            <a:r>
              <a:rPr lang="ru-RU" dirty="0" smtClean="0"/>
              <a:t>Но я сказал:</a:t>
            </a:r>
          </a:p>
          <a:p>
            <a:pPr>
              <a:buNone/>
            </a:pPr>
            <a:r>
              <a:rPr lang="ru-RU" dirty="0" smtClean="0"/>
              <a:t>– Что ты, папа! Совсем не похоже. Ведь Старый Мореход обманывал, чтобы спасти свою жизнь. Ведь он же одинокий был, больной. А Марья Петровна? Разве она больная?</a:t>
            </a:r>
          </a:p>
          <a:p>
            <a:pPr>
              <a:buNone/>
            </a:pPr>
            <a:r>
              <a:rPr lang="ru-RU" dirty="0" smtClean="0"/>
              <a:t>– Здоровая, – сказал папа. …»</a:t>
            </a:r>
            <a:endParaRPr lang="ru-RU" dirty="0"/>
          </a:p>
        </p:txBody>
      </p:sp>
      <p:pic>
        <p:nvPicPr>
          <p:cNvPr id="29698" name="Picture 2" descr="http://j.livelib.ru/boocover/1000334275/l/261f/Viktor_Dragunskij__Staryj_moreho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3850955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Какой рассказ?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«… </a:t>
            </a:r>
            <a:r>
              <a:rPr lang="ru-RU" dirty="0" smtClean="0"/>
              <a:t>А мы остались возле ёлки.</a:t>
            </a:r>
          </a:p>
          <a:p>
            <a:pPr>
              <a:buNone/>
            </a:pPr>
            <a:r>
              <a:rPr lang="ru-RU" dirty="0" smtClean="0"/>
              <a:t>   Она </a:t>
            </a:r>
            <a:r>
              <a:rPr lang="ru-RU" dirty="0" smtClean="0"/>
              <a:t>лежала большая, мохнатая и так вкусно пахла морозом, что мы стояли как </a:t>
            </a:r>
            <a:r>
              <a:rPr lang="ru-RU" dirty="0" err="1" smtClean="0"/>
              <a:t>дураки</a:t>
            </a:r>
            <a:r>
              <a:rPr lang="ru-RU" dirty="0" smtClean="0"/>
              <a:t> и улыбались. Потом Алёнка взялась за одну веточку:</a:t>
            </a:r>
          </a:p>
          <a:p>
            <a:pPr>
              <a:buNone/>
            </a:pPr>
            <a:r>
              <a:rPr lang="ru-RU" dirty="0" smtClean="0"/>
              <a:t>   – </a:t>
            </a:r>
            <a:r>
              <a:rPr lang="ru-RU" dirty="0" smtClean="0"/>
              <a:t>Смотрите, а на ёлке сыски висят.</a:t>
            </a:r>
          </a:p>
          <a:p>
            <a:pPr>
              <a:buNone/>
            </a:pPr>
            <a:r>
              <a:rPr lang="ru-RU" dirty="0" smtClean="0"/>
              <a:t>   «</a:t>
            </a:r>
            <a:r>
              <a:rPr lang="ru-RU" dirty="0" smtClean="0"/>
              <a:t>Сыски»! Это она неправильно сказала. Мы с Мишкой так и покатились. Мы смеялись с ним оба одинаково, но потом Мишка стал смеяться громче, чтобы меня пересмеять.</a:t>
            </a:r>
          </a:p>
          <a:p>
            <a:pPr>
              <a:buNone/>
            </a:pPr>
            <a:r>
              <a:rPr lang="ru-RU" dirty="0" smtClean="0"/>
              <a:t>   Ну</a:t>
            </a:r>
            <a:r>
              <a:rPr lang="ru-RU" dirty="0" smtClean="0"/>
              <a:t>, я немножко поднажал, чтобы он не думал, что я сдаюсь. …»</a:t>
            </a:r>
          </a:p>
          <a:p>
            <a:endParaRPr lang="ru-RU" dirty="0"/>
          </a:p>
        </p:txBody>
      </p:sp>
      <p:sp>
        <p:nvSpPr>
          <p:cNvPr id="25602" name="AutoShape 2" descr="http://cdn4.sima-land.ru/items/637/637069/0/4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cdn4.sima-land.ru/items/637/637069/0/4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://cdn4.sima-land.ru/items/637/637069/0/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4786346" cy="6042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ub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ub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ub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1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144</TotalTime>
  <Words>540</Words>
  <PresentationFormat>Экран (4:3)</PresentationFormat>
  <Paragraphs>66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Тема12</vt:lpstr>
      <vt:lpstr>1_Dubr</vt:lpstr>
      <vt:lpstr>Тема10</vt:lpstr>
      <vt:lpstr>3_Тема Office</vt:lpstr>
      <vt:lpstr>4_Тема Office</vt:lpstr>
      <vt:lpstr>Тема1</vt:lpstr>
      <vt:lpstr>Клен</vt:lpstr>
      <vt:lpstr>Граница</vt:lpstr>
      <vt:lpstr>Облака</vt:lpstr>
      <vt:lpstr>Текстура</vt:lpstr>
      <vt:lpstr>Кимоно</vt:lpstr>
      <vt:lpstr>Равновесие</vt:lpstr>
      <vt:lpstr>Салют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Какой рассказ?</vt:lpstr>
      <vt:lpstr>«Не пиф, не паф!»</vt:lpstr>
      <vt:lpstr>Слайд 11</vt:lpstr>
      <vt:lpstr>Слайд 12</vt:lpstr>
      <vt:lpstr>Слайд 13</vt:lpstr>
      <vt:lpstr>Слайд 14</vt:lpstr>
      <vt:lpstr>Слайд 15</vt:lpstr>
      <vt:lpstr>Как можете объяснить выражение   «глаза на лоб полезли»?</vt:lpstr>
      <vt:lpstr>Подчеркни слова, которые характеризуют рассказ Драгунского  «Тайное становится явным»</vt:lpstr>
      <vt:lpstr>Подберите слова, характеризующие  Денискину маму.</vt:lpstr>
      <vt:lpstr>Что значит «тайное становится явным»?, найдите в тексте слова,  раскрывающие смысл этих слов.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Хаустова</cp:lastModifiedBy>
  <cp:revision>17</cp:revision>
  <dcterms:created xsi:type="dcterms:W3CDTF">2014-10-23T09:20:50Z</dcterms:created>
  <dcterms:modified xsi:type="dcterms:W3CDTF">2014-11-20T22:15:00Z</dcterms:modified>
</cp:coreProperties>
</file>