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7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6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8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7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7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0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1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eo-ace.ru/wp-content/uploads/2011/09/web2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otopea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layca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burst.com/zb_books-viewer.php?book=zb1_4e591a69e6746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zoobur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ites.google.com/site/kejsweb20tvkam/zoobust" TargetMode="External"/><Relationship Id="rId4" Type="http://schemas.openxmlformats.org/officeDocument/2006/relationships/hyperlink" Target="http://www.zooburst.com/zb_books-viewer.php?book=zb1_4e5a86d65f67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best-puzzle.com/" TargetMode="External"/><Relationship Id="rId7" Type="http://schemas.openxmlformats.org/officeDocument/2006/relationships/hyperlink" Target="http://www.jigsawplanet.com/" TargetMode="External"/><Relationship Id="rId2" Type="http://schemas.openxmlformats.org/officeDocument/2006/relationships/hyperlink" Target="http://www.dump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ash-gear.com/index.php?a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puzzing.ru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puzzleit.org/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kejsweb20tvkam/proprofs" TargetMode="External"/><Relationship Id="rId2" Type="http://schemas.openxmlformats.org/officeDocument/2006/relationships/hyperlink" Target="http://www.proprofs.com/games/create-ga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7165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Учитель </a:t>
            </a:r>
            <a:r>
              <a:rPr lang="ru-RU" sz="2700" dirty="0">
                <a:solidFill>
                  <a:srgbClr val="0070C0"/>
                </a:solidFill>
              </a:rPr>
              <a:t>начальных классов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>МБОУ СОШ №18 </a:t>
            </a:r>
            <a:r>
              <a:rPr lang="ru-RU" sz="2700" dirty="0" err="1">
                <a:solidFill>
                  <a:srgbClr val="0070C0"/>
                </a:solidFill>
              </a:rPr>
              <a:t>г.Астрахани</a:t>
            </a:r>
            <a:r>
              <a:rPr lang="ru-RU" sz="2700" dirty="0">
                <a:solidFill>
                  <a:srgbClr val="0070C0"/>
                </a:solidFill>
              </a:rPr>
              <a:t>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>Хлямина С.Ж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Презентация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Сервисы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Веб 2.0 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для создания 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дидактических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материалов»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 descr="http://seo-ace.ru/wp-content/uploads/2011/09/web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852936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8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469" y="476672"/>
            <a:ext cx="5640955" cy="7829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hlinkClick r:id="rId2" tooltip="перейти на сервис"/>
              </a:rPr>
              <a:t>Photopeach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484784"/>
            <a:ext cx="3466728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latin typeface="Georgia" pitchFamily="18" charset="0"/>
              </a:rPr>
              <a:t>Простой в использовании сервис, позволяющий создать музыкальные слайд-шоу из фотографий и других изображений. К каждому изображению может быть добавлена подпись. Музыка используется из коллекции сервиса или с </a:t>
            </a:r>
            <a:r>
              <a:rPr lang="en-US" dirty="0" err="1" smtClean="0">
                <a:latin typeface="Georgia" pitchFamily="18" charset="0"/>
              </a:rPr>
              <a:t>Yo</a:t>
            </a:r>
            <a:r>
              <a:rPr lang="en-US" dirty="0" err="1">
                <a:latin typeface="Georgia" pitchFamily="18" charset="0"/>
              </a:rPr>
              <a:t>u</a:t>
            </a:r>
            <a:r>
              <a:rPr lang="en-US" dirty="0" err="1" smtClean="0">
                <a:latin typeface="Georgia" pitchFamily="18" charset="0"/>
              </a:rPr>
              <a:t>tube</a:t>
            </a:r>
            <a:r>
              <a:rPr lang="ru-RU" dirty="0" smtClean="0">
                <a:latin typeface="Georgia" pitchFamily="18" charset="0"/>
              </a:rPr>
              <a:t>. </a:t>
            </a:r>
          </a:p>
          <a:p>
            <a:pPr indent="0">
              <a:buNone/>
            </a:pPr>
            <a:endParaRPr lang="ru-RU" dirty="0">
              <a:latin typeface="Georgia" pitchFamily="18" charset="0"/>
            </a:endParaRPr>
          </a:p>
          <a:p>
            <a:pPr indent="0">
              <a:buNone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7038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548680"/>
            <a:ext cx="330175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 smtClean="0">
                <a:latin typeface="Georgia" pitchFamily="18" charset="0"/>
                <a:hlinkClick r:id="rId2"/>
              </a:rPr>
              <a:t>Playcast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16832"/>
            <a:ext cx="3754760" cy="28083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800" dirty="0" smtClean="0">
                <a:latin typeface="Georgia" pitchFamily="18" charset="0"/>
              </a:rPr>
              <a:t>Сервис для создания </a:t>
            </a:r>
            <a:r>
              <a:rPr lang="ru-RU" sz="1800" dirty="0" err="1" smtClean="0">
                <a:latin typeface="Georgia" pitchFamily="18" charset="0"/>
              </a:rPr>
              <a:t>мультимедийных</a:t>
            </a:r>
            <a:r>
              <a:rPr lang="ru-RU" sz="1800" dirty="0" smtClean="0">
                <a:latin typeface="Georgia" pitchFamily="18" charset="0"/>
              </a:rPr>
              <a:t> открыток. Позволяет объединить возможности графики, текста, музыки.</a:t>
            </a:r>
          </a:p>
          <a:p>
            <a:pPr indent="0">
              <a:buNone/>
            </a:pPr>
            <a:endParaRPr lang="ru-RU" sz="1800" dirty="0">
              <a:latin typeface="Georgia" pitchFamily="18" charset="0"/>
            </a:endParaRPr>
          </a:p>
          <a:p>
            <a:pPr indent="0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53650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4477519" cy="28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5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60" y="188640"/>
            <a:ext cx="3513584" cy="9543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ZooBurst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340768"/>
            <a:ext cx="3754760" cy="430993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800" dirty="0" smtClean="0">
                <a:latin typeface="Georgia" pitchFamily="18" charset="0"/>
              </a:rPr>
              <a:t>Сервис для создания  3-</a:t>
            </a:r>
            <a:r>
              <a:rPr lang="en-US" sz="1800" dirty="0" smtClean="0">
                <a:latin typeface="Georgia" pitchFamily="18" charset="0"/>
              </a:rPr>
              <a:t>D</a:t>
            </a:r>
            <a:r>
              <a:rPr lang="ru-RU" sz="1800" dirty="0" smtClean="0">
                <a:latin typeface="Georgia" pitchFamily="18" charset="0"/>
              </a:rPr>
              <a:t> книг. Необычная форма представления графики и текста. К каждой странице книги, а также к изображениям, расположенным на странице,  можно добавить текст и ссылки. </a:t>
            </a:r>
          </a:p>
          <a:p>
            <a:pPr indent="0">
              <a:buNone/>
            </a:pPr>
            <a:endParaRPr lang="ru-RU" sz="1800" dirty="0">
              <a:latin typeface="Georgia" pitchFamily="18" charset="0"/>
            </a:endParaRPr>
          </a:p>
          <a:p>
            <a:pPr indent="0">
              <a:buNone/>
            </a:pPr>
            <a:r>
              <a:rPr lang="ru-RU" sz="1800" dirty="0" smtClean="0">
                <a:latin typeface="Georgia" pitchFamily="18" charset="0"/>
              </a:rPr>
              <a:t>Примеры:</a:t>
            </a:r>
          </a:p>
          <a:p>
            <a:pPr indent="0"/>
            <a:r>
              <a:rPr lang="ru-RU" sz="1800" dirty="0" smtClean="0">
                <a:latin typeface="Georgia" pitchFamily="18" charset="0"/>
                <a:hlinkClick r:id="rId3"/>
              </a:rPr>
              <a:t>Весёлая азбука</a:t>
            </a:r>
            <a:endParaRPr lang="ru-RU" sz="1800" dirty="0" smtClean="0">
              <a:latin typeface="Georgia" pitchFamily="18" charset="0"/>
            </a:endParaRPr>
          </a:p>
          <a:p>
            <a:pPr indent="0"/>
            <a:r>
              <a:rPr lang="ru-RU" sz="1800" dirty="0" smtClean="0">
                <a:latin typeface="Georgia" pitchFamily="18" charset="0"/>
                <a:hlinkClick r:id="rId4"/>
              </a:rPr>
              <a:t>Прогулки по Эрмитажу</a:t>
            </a:r>
            <a:endParaRPr lang="ru-RU" sz="1800" dirty="0">
              <a:latin typeface="Georgia" pitchFamily="18" charset="0"/>
            </a:endParaRPr>
          </a:p>
          <a:p>
            <a:pPr indent="0">
              <a:buNone/>
            </a:pPr>
            <a:endParaRPr lang="ru-RU" sz="1800" dirty="0" smtClean="0">
              <a:latin typeface="Georgia" pitchFamily="18" charset="0"/>
            </a:endParaRPr>
          </a:p>
          <a:p>
            <a:pPr indent="0">
              <a:buNone/>
            </a:pPr>
            <a:r>
              <a:rPr lang="ru-RU" sz="1800" dirty="0" smtClean="0">
                <a:latin typeface="Georgia" pitchFamily="18" charset="0"/>
                <a:hlinkClick r:id="rId5"/>
              </a:rPr>
              <a:t>Другие примеры и инструкция</a:t>
            </a:r>
            <a:endParaRPr lang="ru-RU" sz="1800" dirty="0" smtClean="0">
              <a:latin typeface="Georgia" pitchFamily="18" charset="0"/>
            </a:endParaRPr>
          </a:p>
          <a:p>
            <a:pPr indent="0">
              <a:buNone/>
            </a:pPr>
            <a:endParaRPr lang="ru-RU" sz="1800" dirty="0">
              <a:latin typeface="Georgia" pitchFamily="18" charset="0"/>
            </a:endParaRPr>
          </a:p>
          <a:p>
            <a:pPr indent="0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24744"/>
            <a:ext cx="4716016" cy="29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 t="16962" r="721"/>
          <a:stretch>
            <a:fillRect/>
          </a:stretch>
        </p:blipFill>
        <p:spPr bwMode="auto">
          <a:xfrm>
            <a:off x="467544" y="4077072"/>
            <a:ext cx="4680520" cy="1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7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8614"/>
            <a:ext cx="8229600" cy="85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Сервисы для создания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пазлов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124744"/>
            <a:ext cx="3888432" cy="4669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 smtClean="0">
                <a:latin typeface="Georgia" pitchFamily="18" charset="0"/>
              </a:rPr>
              <a:t>По </a:t>
            </a:r>
            <a:r>
              <a:rPr lang="ru-RU" sz="1600" dirty="0">
                <a:latin typeface="Georgia" pitchFamily="18" charset="0"/>
              </a:rPr>
              <a:t>мнению психологов, </a:t>
            </a:r>
            <a:r>
              <a:rPr lang="ru-RU" sz="1600" dirty="0" smtClean="0">
                <a:latin typeface="Georgia" pitchFamily="18" charset="0"/>
              </a:rPr>
              <a:t>игра </a:t>
            </a:r>
            <a:r>
              <a:rPr lang="ru-RU" sz="1600" dirty="0">
                <a:latin typeface="Georgia" pitchFamily="18" charset="0"/>
              </a:rPr>
              <a:t> </a:t>
            </a:r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 err="1" smtClean="0">
                <a:latin typeface="Georgia" pitchFamily="18" charset="0"/>
              </a:rPr>
              <a:t>пазлы</a:t>
            </a:r>
            <a:r>
              <a:rPr lang="ru-RU" sz="1600" dirty="0" smtClean="0">
                <a:latin typeface="Georgia" pitchFamily="18" charset="0"/>
              </a:rPr>
              <a:t> развивает </a:t>
            </a:r>
            <a:r>
              <a:rPr lang="ru-RU" sz="1600" dirty="0">
                <a:latin typeface="Georgia" pitchFamily="18" charset="0"/>
              </a:rPr>
              <a:t>образное и логическое мышление, учит правильно воспринимать связь между частью и целым</a:t>
            </a:r>
            <a:r>
              <a:rPr lang="ru-RU" sz="1600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latin typeface="Georgia" pitchFamily="18" charset="0"/>
              </a:rPr>
              <a:t>Сервисы для создания </a:t>
            </a:r>
            <a:r>
              <a:rPr lang="ru-RU" sz="1600" dirty="0" err="1" smtClean="0">
                <a:latin typeface="Georgia" pitchFamily="18" charset="0"/>
              </a:rPr>
              <a:t>пазлов</a:t>
            </a:r>
            <a:r>
              <a:rPr lang="ru-RU" sz="1600" dirty="0" smtClean="0">
                <a:latin typeface="Georgia" pitchFamily="18" charset="0"/>
              </a:rPr>
              <a:t> достаточно просты: нужно загрузить изображение, выбрать формат </a:t>
            </a:r>
            <a:r>
              <a:rPr lang="ru-RU" sz="1600" dirty="0" err="1" smtClean="0">
                <a:latin typeface="Georgia" pitchFamily="18" charset="0"/>
              </a:rPr>
              <a:t>пазла</a:t>
            </a:r>
            <a:r>
              <a:rPr lang="ru-RU" sz="1600" dirty="0" smtClean="0">
                <a:latin typeface="Georgia" pitchFamily="18" charset="0"/>
              </a:rPr>
              <a:t> и нажать на кнопку.</a:t>
            </a:r>
          </a:p>
          <a:p>
            <a:pPr indent="0">
              <a:buNone/>
            </a:pPr>
            <a:endParaRPr lang="ru-RU" sz="1600" b="1" dirty="0" smtClean="0">
              <a:latin typeface="Georgia" pitchFamily="18" charset="0"/>
              <a:hlinkClick r:id="rId2"/>
            </a:endParaRPr>
          </a:p>
          <a:p>
            <a:r>
              <a:rPr lang="en-US" sz="1400" b="1" dirty="0" smtClean="0">
                <a:latin typeface="Georgia" pitchFamily="18" charset="0"/>
                <a:hlinkClick r:id="rId2"/>
              </a:rPr>
              <a:t>http</a:t>
            </a:r>
            <a:r>
              <a:rPr lang="en-US" sz="1400" b="1" dirty="0">
                <a:latin typeface="Georgia" pitchFamily="18" charset="0"/>
                <a:hlinkClick r:id="rId2"/>
              </a:rPr>
              <a:t>://www.dumpr.net/</a:t>
            </a:r>
            <a:endParaRPr lang="en-US" sz="1400" dirty="0">
              <a:latin typeface="Georgia" pitchFamily="18" charset="0"/>
            </a:endParaRPr>
          </a:p>
          <a:p>
            <a:r>
              <a:rPr lang="en-US" sz="1400" b="1" dirty="0">
                <a:latin typeface="Georgia" pitchFamily="18" charset="0"/>
                <a:hlinkClick r:id="rId3"/>
              </a:rPr>
              <a:t>http://best-puzzle.com/</a:t>
            </a:r>
            <a:endParaRPr lang="en-US" sz="1400" dirty="0">
              <a:latin typeface="Georgia" pitchFamily="18" charset="0"/>
            </a:endParaRPr>
          </a:p>
          <a:p>
            <a:r>
              <a:rPr lang="en-US" sz="1400" b="1" dirty="0">
                <a:latin typeface="Georgia" pitchFamily="18" charset="0"/>
                <a:hlinkClick r:id="rId4"/>
              </a:rPr>
              <a:t>http://puzzleit.org/</a:t>
            </a:r>
            <a:endParaRPr lang="en-US" sz="1400" dirty="0">
              <a:latin typeface="Georgia" pitchFamily="18" charset="0"/>
            </a:endParaRPr>
          </a:p>
          <a:p>
            <a:r>
              <a:rPr lang="en-US" sz="1400" b="1" dirty="0">
                <a:latin typeface="Georgia" pitchFamily="18" charset="0"/>
                <a:hlinkClick r:id="rId5"/>
              </a:rPr>
              <a:t>http://www.puzzing.ru</a:t>
            </a:r>
            <a:r>
              <a:rPr lang="en-US" sz="1400" b="1" dirty="0" smtClean="0">
                <a:latin typeface="Georgia" pitchFamily="18" charset="0"/>
                <a:hlinkClick r:id="rId5"/>
              </a:rPr>
              <a:t>/</a:t>
            </a:r>
            <a:endParaRPr lang="ru-RU" sz="1400" b="1" dirty="0" smtClean="0">
              <a:latin typeface="Georgia" pitchFamily="18" charset="0"/>
            </a:endParaRPr>
          </a:p>
          <a:p>
            <a:r>
              <a:rPr lang="en-US" sz="1400" b="1" dirty="0" smtClean="0">
                <a:latin typeface="Georgia" pitchFamily="18" charset="0"/>
                <a:hlinkClick r:id="rId6"/>
              </a:rPr>
              <a:t>http://www.flash-gear.com/index.php?a</a:t>
            </a:r>
            <a:endParaRPr lang="ru-RU" sz="1400" b="1" dirty="0" smtClean="0">
              <a:latin typeface="Georgia" pitchFamily="18" charset="0"/>
            </a:endParaRPr>
          </a:p>
          <a:p>
            <a:r>
              <a:rPr lang="en-US" sz="1400" b="1" dirty="0" smtClean="0">
                <a:latin typeface="Georgia" pitchFamily="18" charset="0"/>
                <a:hlinkClick r:id="rId7"/>
              </a:rPr>
              <a:t>http://www.jigsawplanet.com</a:t>
            </a:r>
            <a:endParaRPr lang="en-US" sz="1400" b="1" dirty="0">
              <a:latin typeface="Georgia" pitchFamily="18" charset="0"/>
            </a:endParaRPr>
          </a:p>
          <a:p>
            <a:pPr indent="0">
              <a:buNone/>
            </a:pPr>
            <a:endParaRPr lang="ru-RU" dirty="0" smtClean="0">
              <a:latin typeface="Georgia" pitchFamily="18" charset="0"/>
            </a:endParaRPr>
          </a:p>
          <a:p>
            <a:pPr indent="0">
              <a:buNone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5" y="1124744"/>
            <a:ext cx="3240360" cy="19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212976"/>
            <a:ext cx="403244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628800"/>
            <a:ext cx="2081609" cy="16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4221088"/>
            <a:ext cx="3006080" cy="17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5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549080" cy="72008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Learningapps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052736"/>
            <a:ext cx="3744416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Georgia" pitchFamily="18" charset="0"/>
              </a:rPr>
              <a:t>Сервис, специально созданный для разработки различных видов дидактических материалов: тестов, викторин, заданий на классификацию, объединение в пары, установление последовательности, заданий, связанных с географическими картами, кроссвордов.</a:t>
            </a:r>
          </a:p>
          <a:p>
            <a:pPr marL="0" indent="0">
              <a:buNone/>
            </a:pPr>
            <a:r>
              <a:rPr lang="ru-RU" sz="1800" dirty="0" smtClean="0">
                <a:latin typeface="Georgia" pitchFamily="18" charset="0"/>
              </a:rPr>
              <a:t>На сервисе также представлена коллекция работ педагогов. Наряду с англоязычными материалами, есть разработки на русском языке.</a:t>
            </a:r>
          </a:p>
          <a:p>
            <a:pPr marL="0" indent="0">
              <a:buNone/>
            </a:pPr>
            <a:endParaRPr lang="ru-RU" sz="1800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849610" cy="33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r="1610" b="2840"/>
          <a:stretch>
            <a:fillRect/>
          </a:stretch>
        </p:blipFill>
        <p:spPr bwMode="auto">
          <a:xfrm>
            <a:off x="899592" y="3789040"/>
            <a:ext cx="3600400" cy="197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8614"/>
            <a:ext cx="8229600" cy="85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Proprofs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052736"/>
            <a:ext cx="3600400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Georgia" pitchFamily="18" charset="0"/>
              </a:rPr>
              <a:t>Сервис позволяет быстро и легко создавать  игры </a:t>
            </a:r>
            <a:r>
              <a:rPr lang="ru-RU" sz="1800" dirty="0" err="1">
                <a:latin typeface="Georgia" pitchFamily="18" charset="0"/>
              </a:rPr>
              <a:t>on-line</a:t>
            </a:r>
            <a:r>
              <a:rPr lang="ru-RU" sz="1800" dirty="0">
                <a:latin typeface="Georgia" pitchFamily="18" charset="0"/>
              </a:rPr>
              <a:t>: кроссворды, </a:t>
            </a:r>
            <a:r>
              <a:rPr lang="ru-RU" sz="1800" dirty="0" err="1">
                <a:latin typeface="Georgia" pitchFamily="18" charset="0"/>
              </a:rPr>
              <a:t>пазлы</a:t>
            </a:r>
            <a:r>
              <a:rPr lang="ru-RU" sz="1800" dirty="0">
                <a:latin typeface="Georgia" pitchFamily="18" charset="0"/>
              </a:rPr>
              <a:t>, викторины, карточки, "пятнашки",  анаграммы и др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Georgia" pitchFamily="18" charset="0"/>
              </a:rPr>
              <a:t>На сервисе также есть подборка готовых игр.</a:t>
            </a:r>
            <a:endParaRPr lang="ru-RU" sz="1800" dirty="0">
              <a:latin typeface="Georgia" pitchFamily="18" charset="0"/>
              <a:hlinkClick r:id="rId3"/>
            </a:endParaRPr>
          </a:p>
          <a:p>
            <a:pPr marL="0" indent="0">
              <a:buNone/>
            </a:pPr>
            <a:endParaRPr lang="ru-RU" sz="1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b="55556"/>
          <a:stretch>
            <a:fillRect/>
          </a:stretch>
        </p:blipFill>
        <p:spPr bwMode="auto">
          <a:xfrm>
            <a:off x="422523" y="1052736"/>
            <a:ext cx="446449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l="32050" t="36104" r="34373"/>
          <a:stretch>
            <a:fillRect/>
          </a:stretch>
        </p:blipFill>
        <p:spPr bwMode="auto">
          <a:xfrm>
            <a:off x="395536" y="3645024"/>
            <a:ext cx="29837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653136"/>
            <a:ext cx="1584176" cy="11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65449" t="30086" r="4421"/>
          <a:stretch>
            <a:fillRect/>
          </a:stretch>
        </p:blipFill>
        <p:spPr bwMode="auto">
          <a:xfrm>
            <a:off x="2771800" y="2564904"/>
            <a:ext cx="19575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0645" t="42222" r="35484" b="28889"/>
          <a:stretch>
            <a:fillRect/>
          </a:stretch>
        </p:blipFill>
        <p:spPr bwMode="auto">
          <a:xfrm>
            <a:off x="3851920" y="4437112"/>
            <a:ext cx="26753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64516" t="73333" r="1613"/>
          <a:stretch>
            <a:fillRect/>
          </a:stretch>
        </p:blipFill>
        <p:spPr bwMode="auto">
          <a:xfrm>
            <a:off x="467544" y="2276872"/>
            <a:ext cx="23942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t="36104" r="67950"/>
          <a:stretch>
            <a:fillRect/>
          </a:stretch>
        </p:blipFill>
        <p:spPr bwMode="auto">
          <a:xfrm>
            <a:off x="3491880" y="3861048"/>
            <a:ext cx="2232248" cy="11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Благодарю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4797152"/>
            <a:ext cx="2400300" cy="1463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Хлямина Сажида Жакслыковна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667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187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Georgia</vt:lpstr>
      <vt:lpstr>Tw Cen MT</vt:lpstr>
      <vt:lpstr>Tw Cen MT Condensed</vt:lpstr>
      <vt:lpstr>Wingdings 3</vt:lpstr>
      <vt:lpstr>Интеграл</vt:lpstr>
      <vt:lpstr>         Учитель начальных классов  МБОУ СОШ №18 г.Астрахани  Хлямина С.Ж   Презентация: «Сервисы Веб 2.0  для создания  дидактических материалов»</vt:lpstr>
      <vt:lpstr>Photopeach</vt:lpstr>
      <vt:lpstr>Playcast</vt:lpstr>
      <vt:lpstr>ZooBurst</vt:lpstr>
      <vt:lpstr>Сервисы для создания пазлов</vt:lpstr>
      <vt:lpstr>Learningapps</vt:lpstr>
      <vt:lpstr>Proprofs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дидактических материалов на основе офисных приложений и сервисов Интернет</dc:title>
  <cp:lastModifiedBy>Хлямина Сажида</cp:lastModifiedBy>
  <cp:revision>15</cp:revision>
  <dcterms:modified xsi:type="dcterms:W3CDTF">2014-11-22T09:06:30Z</dcterms:modified>
</cp:coreProperties>
</file>