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7"/>
  </p:notesMasterIdLst>
  <p:sldIdLst>
    <p:sldId id="317" r:id="rId3"/>
    <p:sldId id="281" r:id="rId4"/>
    <p:sldId id="260" r:id="rId5"/>
    <p:sldId id="269" r:id="rId6"/>
    <p:sldId id="277" r:id="rId7"/>
    <p:sldId id="288" r:id="rId8"/>
    <p:sldId id="290" r:id="rId9"/>
    <p:sldId id="293" r:id="rId10"/>
    <p:sldId id="295" r:id="rId11"/>
    <p:sldId id="303" r:id="rId12"/>
    <p:sldId id="304" r:id="rId13"/>
    <p:sldId id="313" r:id="rId14"/>
    <p:sldId id="314" r:id="rId15"/>
    <p:sldId id="318"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00FF"/>
    <a:srgbClr val="CC00CC"/>
    <a:srgbClr val="66FFFF"/>
    <a:srgbClr val="FF5050"/>
    <a:srgbClr val="FF3300"/>
    <a:srgbClr val="00FF00"/>
    <a:srgbClr val="009900"/>
    <a:srgbClr val="99FF66"/>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11" autoAdjust="0"/>
    <p:restoredTop sz="86380" autoAdjust="0"/>
  </p:normalViewPr>
  <p:slideViewPr>
    <p:cSldViewPr>
      <p:cViewPr varScale="1">
        <p:scale>
          <a:sx n="86" d="100"/>
          <a:sy n="86" d="100"/>
        </p:scale>
        <p:origin x="-5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E33CA3C-AEA8-46AF-BA26-D0392E3E11AC}" type="datetimeFigureOut">
              <a:rPr lang="ru-RU"/>
              <a:pPr>
                <a:defRPr/>
              </a:pPr>
              <a:t>26.11.2014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4D1AA1B-9E7A-4139-9406-3D57E57F07C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4D1AA1B-9E7A-4139-9406-3D57E57F07C4}" type="slidenum">
              <a:rPr lang="ru-RU" smtClean="0"/>
              <a:pPr>
                <a:defRPr/>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D9E6590-0647-48A3-BB9B-7BF6260F9BED}" type="datetimeFigureOut">
              <a:rPr lang="ru-RU"/>
              <a:pPr>
                <a:defRPr/>
              </a:pPr>
              <a:t>26.11.2014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903CB57-5FB0-4542-8AEE-AE789705A86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23A7F18-C514-438B-A381-44F61AC7AF6A}" type="datetimeFigureOut">
              <a:rPr lang="ru-RU"/>
              <a:pPr>
                <a:defRPr/>
              </a:pPr>
              <a:t>26.11.2014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3DED4D6-3EEF-4E90-8AC5-35D79A6F0E2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BDB2A9E-75C2-466E-8C1A-0B1B9C55CFE4}" type="datetimeFigureOut">
              <a:rPr lang="ru-RU"/>
              <a:pPr>
                <a:defRPr/>
              </a:pPr>
              <a:t>26.11.2014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6577088-946F-4C58-85D9-EFBD88A425C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0C9CA-9E50-4F2A-8C93-6ECCA4261ED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09F03-2DC6-4C89-9758-8EEA96CCADB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E5AF4-312F-43CA-8155-00940B3A063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6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6668C4-C3DD-4D85-B50B-215EC8EEE03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0EB48B-B531-46C6-893C-748EB7DBD72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10EBFD-EA1D-4EE5-AE19-71606DDE0B0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1C28F1-D1EB-4BEA-98C9-09E216615AF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AC0F54-377D-459B-B17C-351F75C37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EDADBC6-A18A-4198-BE0F-4228ED6EE37F}" type="datetimeFigureOut">
              <a:rPr lang="ru-RU"/>
              <a:pPr>
                <a:defRPr/>
              </a:pPr>
              <a:t>26.11.2014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347321-60A3-482B-8D29-06496132D95A}"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BE611-A983-4F11-998C-01EE310C636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6162D9-0EBA-4E20-B252-3476F3933EE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8"/>
            <a:ext cx="2133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EB768-DAC2-4D90-8BA6-05937B6A15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AECD6194-2133-4749-B577-4D30B28CB145}" type="datetimeFigureOut">
              <a:rPr lang="ru-RU"/>
              <a:pPr>
                <a:defRPr/>
              </a:pPr>
              <a:t>26.11.2014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D11B97B-5753-4E59-B74E-218AF421A26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CE465E6D-082F-4402-8211-F5A76EDAF0CF}" type="datetimeFigureOut">
              <a:rPr lang="ru-RU"/>
              <a:pPr>
                <a:defRPr/>
              </a:pPr>
              <a:t>26.11.2014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64B25D5-BDCE-460A-891C-355DA7DB916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2B8A166A-FE17-4396-A33F-A0F65524788F}" type="datetimeFigureOut">
              <a:rPr lang="ru-RU"/>
              <a:pPr>
                <a:defRPr/>
              </a:pPr>
              <a:t>26.11.2014</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3445F32-A479-483C-ABB2-0E0ABEFBCA4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14C47DE-6B06-42AC-9419-DFA6EC4D850D}" type="datetimeFigureOut">
              <a:rPr lang="ru-RU"/>
              <a:pPr>
                <a:defRPr/>
              </a:pPr>
              <a:t>26.11.2014</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1F5D877-8907-48BD-AB87-521AE86806E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03A99E-2EFF-4E6B-A36C-C2E4F032BCD7}" type="datetimeFigureOut">
              <a:rPr lang="ru-RU"/>
              <a:pPr>
                <a:defRPr/>
              </a:pPr>
              <a:t>26.11.2014</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10B3B93-40B3-43C6-AA08-38103A64438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515042B3-364E-4E9F-9202-BFEDC1EA8C29}" type="datetimeFigureOut">
              <a:rPr lang="ru-RU"/>
              <a:pPr>
                <a:defRPr/>
              </a:pPr>
              <a:t>26.11.2014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0D8395B-FA74-4FF6-9285-EA793BB87E9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0114C19-5687-4F0F-A424-B15E00F2BEED}" type="datetimeFigureOut">
              <a:rPr lang="ru-RU"/>
              <a:pPr>
                <a:defRPr/>
              </a:pPr>
              <a:t>26.11.2014</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6E912E1-3AED-4BF4-8305-22664E73A4E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pPr>
              <a:defRPr/>
            </a:pPr>
            <a:fld id="{F1668F01-822F-4B3C-97B5-8520839987D3}" type="datetimeFigureOut">
              <a:rPr lang="ru-RU"/>
              <a:pPr>
                <a:defRPr/>
              </a:pPr>
              <a:t>26.11.2014</a:t>
            </a:fld>
            <a:endParaRPr lang="ru-RU"/>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pPr>
              <a:defRPr/>
            </a:pPr>
            <a:fld id="{B890C15A-4F7A-48F7-A17F-4EE9D3C3E21B}"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4339" name="Rectangle 3"/>
          <p:cNvSpPr>
            <a:spLocks noGrp="1" noChangeArrowheads="1"/>
          </p:cNvSpPr>
          <p:nvPr>
            <p:ph type="body" idx="1"/>
          </p:nvPr>
        </p:nvSpPr>
        <p:spPr bwMode="auto">
          <a:xfrm>
            <a:off x="7620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B97F87C4-B506-4E14-9753-A3094D751B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3" r:id="rId2"/>
    <p:sldLayoutId id="2147483782" r:id="rId3"/>
    <p:sldLayoutId id="2147483781" r:id="rId4"/>
    <p:sldLayoutId id="2147483780" r:id="rId5"/>
    <p:sldLayoutId id="2147483779" r:id="rId6"/>
    <p:sldLayoutId id="2147483778" r:id="rId7"/>
    <p:sldLayoutId id="2147483777" r:id="rId8"/>
    <p:sldLayoutId id="2147483776" r:id="rId9"/>
    <p:sldLayoutId id="2147483775" r:id="rId10"/>
    <p:sldLayoutId id="21474837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oldrockandroll.ru/the-beatles" TargetMode="External"/><Relationship Id="rId2" Type="http://schemas.openxmlformats.org/officeDocument/2006/relationships/hyperlink" Target="https://ru.wikipedia.org/wiki/The_Beatles" TargetMode="External"/><Relationship Id="rId1" Type="http://schemas.openxmlformats.org/officeDocument/2006/relationships/slideLayout" Target="../slideLayouts/slideLayout13.xml"/><Relationship Id="rId4" Type="http://schemas.openxmlformats.org/officeDocument/2006/relationships/hyperlink" Target="https://ru.wikipedia.org/wiki/%C4%E6%E5%EA%F1%EE%ED,_%CC%E0%E9%E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214422"/>
            <a:ext cx="7772400" cy="1470025"/>
          </a:xfrm>
        </p:spPr>
        <p:txBody>
          <a:bodyPr>
            <a:normAutofit/>
          </a:bodyPr>
          <a:lstStyle/>
          <a:p>
            <a:r>
              <a:rPr lang="ru-RU" sz="3200" b="1" dirty="0" smtClean="0">
                <a:solidFill>
                  <a:srgbClr val="0000FF"/>
                </a:solidFill>
                <a:effectLst>
                  <a:outerShdw blurRad="38100" dist="38100" dir="2700000" algn="tl">
                    <a:srgbClr val="000000">
                      <a:alpha val="43137"/>
                    </a:srgbClr>
                  </a:outerShdw>
                </a:effectLst>
                <a:latin typeface="Book Antiqua" pitchFamily="18" charset="0"/>
              </a:rPr>
              <a:t>Презентация к уроку английского языка в 10 классе</a:t>
            </a:r>
            <a:endParaRPr lang="ru-RU" sz="3200" b="1" dirty="0">
              <a:solidFill>
                <a:srgbClr val="0000FF"/>
              </a:solidFill>
              <a:effectLst>
                <a:outerShdw blurRad="38100" dist="38100" dir="2700000" algn="tl">
                  <a:srgbClr val="000000">
                    <a:alpha val="43137"/>
                  </a:srgbClr>
                </a:outerShdw>
              </a:effectLst>
              <a:latin typeface="Book Antiqua" pitchFamily="18" charset="0"/>
            </a:endParaRPr>
          </a:p>
        </p:txBody>
      </p:sp>
      <p:sp>
        <p:nvSpPr>
          <p:cNvPr id="3" name="Подзаголовок 2"/>
          <p:cNvSpPr>
            <a:spLocks noGrp="1"/>
          </p:cNvSpPr>
          <p:nvPr>
            <p:ph type="subTitle" idx="1"/>
          </p:nvPr>
        </p:nvSpPr>
        <p:spPr>
          <a:xfrm>
            <a:off x="357158" y="2786058"/>
            <a:ext cx="8358246" cy="1752600"/>
          </a:xfrm>
        </p:spPr>
        <p:txBody>
          <a:bodyPr>
            <a:noAutofit/>
          </a:bodyPr>
          <a:lstStyle/>
          <a:p>
            <a:pPr>
              <a:defRPr/>
            </a:pPr>
            <a:r>
              <a:rPr lang="ru-RU" sz="2800" b="1" dirty="0" smtClean="0">
                <a:solidFill>
                  <a:srgbClr val="C00000"/>
                </a:solidFill>
                <a:effectLst>
                  <a:outerShdw blurRad="38100" dist="38100" dir="2700000" algn="tl">
                    <a:srgbClr val="000000">
                      <a:alpha val="43137"/>
                    </a:srgbClr>
                  </a:outerShdw>
                </a:effectLst>
                <a:latin typeface="Book Antiqua" pitchFamily="18" charset="0"/>
              </a:rPr>
              <a:t>Тема урока:  «</a:t>
            </a:r>
            <a:r>
              <a:rPr lang="en-US" sz="2800" b="1" dirty="0" smtClean="0">
                <a:solidFill>
                  <a:srgbClr val="C00000"/>
                </a:solidFill>
                <a:effectLst>
                  <a:outerShdw blurRad="38100" dist="38100" dir="2700000" algn="tl">
                    <a:srgbClr val="000000">
                      <a:alpha val="43137"/>
                    </a:srgbClr>
                  </a:outerShdw>
                </a:effectLst>
                <a:latin typeface="Book Antiqua" pitchFamily="18" charset="0"/>
              </a:rPr>
              <a:t>Music. Where words fail…</a:t>
            </a:r>
            <a:r>
              <a:rPr lang="ru-RU" sz="2800" b="1" dirty="0" smtClean="0">
                <a:solidFill>
                  <a:srgbClr val="C00000"/>
                </a:solidFill>
                <a:effectLst>
                  <a:outerShdw blurRad="38100" dist="38100" dir="2700000" algn="tl">
                    <a:srgbClr val="000000">
                      <a:alpha val="43137"/>
                    </a:srgbClr>
                  </a:outerShdw>
                </a:effectLst>
                <a:latin typeface="Book Antiqua" pitchFamily="18" charset="0"/>
              </a:rPr>
              <a:t>»</a:t>
            </a:r>
          </a:p>
          <a:p>
            <a:pPr>
              <a:defRPr/>
            </a:pPr>
            <a:r>
              <a:rPr lang="ru-RU" sz="2800" b="1" dirty="0" smtClean="0">
                <a:solidFill>
                  <a:srgbClr val="C00000"/>
                </a:solidFill>
                <a:effectLst>
                  <a:outerShdw blurRad="38100" dist="38100" dir="2700000" algn="tl">
                    <a:srgbClr val="000000">
                      <a:alpha val="43137"/>
                    </a:srgbClr>
                  </a:outerShdw>
                </a:effectLst>
                <a:latin typeface="Book Antiqua" pitchFamily="18" charset="0"/>
              </a:rPr>
              <a:t>УМК</a:t>
            </a:r>
            <a:r>
              <a:rPr lang="en-US" sz="2800" b="1" dirty="0" smtClean="0">
                <a:solidFill>
                  <a:srgbClr val="C00000"/>
                </a:solidFill>
                <a:effectLst>
                  <a:outerShdw blurRad="38100" dist="38100" dir="2700000" algn="tl">
                    <a:srgbClr val="000000">
                      <a:alpha val="43137"/>
                    </a:srgbClr>
                  </a:outerShdw>
                </a:effectLst>
                <a:latin typeface="Book Antiqua" pitchFamily="18" charset="0"/>
              </a:rPr>
              <a:t> </a:t>
            </a:r>
            <a:r>
              <a:rPr lang="ru-RU" sz="2800" b="1" dirty="0" err="1" smtClean="0">
                <a:solidFill>
                  <a:srgbClr val="C00000"/>
                </a:solidFill>
                <a:effectLst>
                  <a:outerShdw blurRad="38100" dist="38100" dir="2700000" algn="tl">
                    <a:srgbClr val="000000">
                      <a:alpha val="43137"/>
                    </a:srgbClr>
                  </a:outerShdw>
                </a:effectLst>
                <a:latin typeface="Book Antiqua" pitchFamily="18" charset="0"/>
              </a:rPr>
              <a:t>М.З.Биболетова</a:t>
            </a:r>
            <a:r>
              <a:rPr lang="ru-RU" sz="2800" b="1" dirty="0" smtClean="0">
                <a:solidFill>
                  <a:srgbClr val="C00000"/>
                </a:solidFill>
                <a:effectLst>
                  <a:outerShdw blurRad="38100" dist="38100" dir="2700000" algn="tl">
                    <a:srgbClr val="000000">
                      <a:alpha val="43137"/>
                    </a:srgbClr>
                  </a:outerShdw>
                </a:effectLst>
                <a:latin typeface="Book Antiqua" pitchFamily="18" charset="0"/>
              </a:rPr>
              <a:t> и др. «</a:t>
            </a:r>
            <a:r>
              <a:rPr lang="en-US" sz="2800" b="1" dirty="0" smtClean="0">
                <a:solidFill>
                  <a:srgbClr val="C00000"/>
                </a:solidFill>
                <a:effectLst>
                  <a:outerShdw blurRad="38100" dist="38100" dir="2700000" algn="tl">
                    <a:srgbClr val="000000">
                      <a:alpha val="43137"/>
                    </a:srgbClr>
                  </a:outerShdw>
                </a:effectLst>
                <a:latin typeface="Book Antiqua" pitchFamily="18" charset="0"/>
              </a:rPr>
              <a:t>Enjoy English</a:t>
            </a:r>
            <a:r>
              <a:rPr lang="ru-RU" sz="2800" b="1" dirty="0" smtClean="0">
                <a:solidFill>
                  <a:srgbClr val="C00000"/>
                </a:solidFill>
                <a:effectLst>
                  <a:outerShdw blurRad="38100" dist="38100" dir="2700000" algn="tl">
                    <a:srgbClr val="000000">
                      <a:alpha val="43137"/>
                    </a:srgbClr>
                  </a:outerShdw>
                </a:effectLst>
                <a:latin typeface="Book Antiqua" pitchFamily="18" charset="0"/>
              </a:rPr>
              <a:t>»</a:t>
            </a:r>
            <a:endParaRPr lang="ru-RU" sz="2800" b="1" dirty="0">
              <a:solidFill>
                <a:srgbClr val="C00000"/>
              </a:solidFill>
              <a:effectLst>
                <a:outerShdw blurRad="38100" dist="38100" dir="2700000" algn="tl">
                  <a:srgbClr val="000000">
                    <a:alpha val="43137"/>
                  </a:srgbClr>
                </a:outerShdw>
              </a:effectLst>
              <a:latin typeface="Book Antiqua" pitchFamily="18" charset="0"/>
            </a:endParaRPr>
          </a:p>
        </p:txBody>
      </p:sp>
      <p:sp>
        <p:nvSpPr>
          <p:cNvPr id="4" name="Прямоугольник 3"/>
          <p:cNvSpPr/>
          <p:nvPr/>
        </p:nvSpPr>
        <p:spPr>
          <a:xfrm>
            <a:off x="714348" y="428604"/>
            <a:ext cx="7715304" cy="369332"/>
          </a:xfrm>
          <a:prstGeom prst="rect">
            <a:avLst/>
          </a:prstGeom>
        </p:spPr>
        <p:txBody>
          <a:bodyPr wrap="square">
            <a:spAutoFit/>
          </a:bodyPr>
          <a:lstStyle/>
          <a:p>
            <a:pPr algn="ctr"/>
            <a:r>
              <a:rPr lang="ru-RU" b="1" dirty="0" smtClean="0">
                <a:latin typeface="Arial Narrow" pitchFamily="34" charset="0"/>
              </a:rPr>
              <a:t>МАОУ СОШ № 67 с УИОП города Екатеринбурга</a:t>
            </a:r>
            <a:endParaRPr lang="ru-RU" b="1" dirty="0">
              <a:latin typeface="Arial Narrow" pitchFamily="34" charset="0"/>
            </a:endParaRPr>
          </a:p>
        </p:txBody>
      </p:sp>
      <p:sp>
        <p:nvSpPr>
          <p:cNvPr id="5" name="Прямоугольник 4"/>
          <p:cNvSpPr/>
          <p:nvPr/>
        </p:nvSpPr>
        <p:spPr>
          <a:xfrm>
            <a:off x="4286248" y="5857892"/>
            <a:ext cx="845103" cy="369332"/>
          </a:xfrm>
          <a:prstGeom prst="rect">
            <a:avLst/>
          </a:prstGeom>
        </p:spPr>
        <p:txBody>
          <a:bodyPr wrap="none">
            <a:spAutoFit/>
          </a:bodyPr>
          <a:lstStyle/>
          <a:p>
            <a:r>
              <a:rPr lang="ru-RU" b="1" dirty="0" smtClean="0">
                <a:latin typeface="Arial Narrow" pitchFamily="34" charset="0"/>
              </a:rPr>
              <a:t>2014 г. </a:t>
            </a:r>
            <a:endParaRPr lang="ru-RU" b="1" dirty="0">
              <a:latin typeface="Arial Narrow" pitchFamily="34" charset="0"/>
            </a:endParaRPr>
          </a:p>
        </p:txBody>
      </p:sp>
      <p:sp>
        <p:nvSpPr>
          <p:cNvPr id="6" name="TextBox 5"/>
          <p:cNvSpPr txBox="1"/>
          <p:nvPr/>
        </p:nvSpPr>
        <p:spPr>
          <a:xfrm>
            <a:off x="4214810" y="4357694"/>
            <a:ext cx="3890142" cy="1200329"/>
          </a:xfrm>
          <a:prstGeom prst="rect">
            <a:avLst/>
          </a:prstGeom>
          <a:solidFill>
            <a:srgbClr val="CCFFFF"/>
          </a:solidFill>
        </p:spPr>
        <p:txBody>
          <a:bodyPr wrap="square" rtlCol="0">
            <a:spAutoFit/>
          </a:bodyPr>
          <a:lstStyle/>
          <a:p>
            <a:pPr algn="r"/>
            <a:endParaRPr lang="ru-RU" b="1" dirty="0" smtClean="0">
              <a:latin typeface="Book Antiqua" pitchFamily="18" charset="0"/>
            </a:endParaRPr>
          </a:p>
          <a:p>
            <a:pPr algn="ctr"/>
            <a:r>
              <a:rPr lang="ru-RU" b="1" dirty="0" smtClean="0">
                <a:latin typeface="Book Antiqua" pitchFamily="18" charset="0"/>
              </a:rPr>
              <a:t>Автор: </a:t>
            </a:r>
            <a:r>
              <a:rPr lang="ru-RU" b="1" dirty="0" err="1" smtClean="0">
                <a:latin typeface="Book Antiqua" pitchFamily="18" charset="0"/>
              </a:rPr>
              <a:t>Птухин</a:t>
            </a:r>
            <a:r>
              <a:rPr lang="ru-RU" b="1" dirty="0" smtClean="0">
                <a:latin typeface="Book Antiqua" pitchFamily="18" charset="0"/>
              </a:rPr>
              <a:t> Александр</a:t>
            </a:r>
          </a:p>
          <a:p>
            <a:pPr algn="ctr"/>
            <a:r>
              <a:rPr lang="ru-RU" b="1" dirty="0" smtClean="0">
                <a:latin typeface="Book Antiqua" pitchFamily="18" charset="0"/>
              </a:rPr>
              <a:t>Учитель: </a:t>
            </a:r>
            <a:r>
              <a:rPr lang="ru-RU" b="1" dirty="0" err="1" smtClean="0">
                <a:latin typeface="Book Antiqua" pitchFamily="18" charset="0"/>
              </a:rPr>
              <a:t>Ваторопина</a:t>
            </a:r>
            <a:r>
              <a:rPr lang="ru-RU" b="1" dirty="0" smtClean="0">
                <a:latin typeface="Book Antiqua" pitchFamily="18" charset="0"/>
              </a:rPr>
              <a:t> Е.В.</a:t>
            </a:r>
          </a:p>
          <a:p>
            <a:pPr algn="r"/>
            <a:endParaRPr lang="en-US" b="1" dirty="0" smtClean="0">
              <a:latin typeface="Book Antiqu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Rectangle 48"/>
          <p:cNvGrpSpPr>
            <a:grpSpLocks/>
          </p:cNvGrpSpPr>
          <p:nvPr/>
        </p:nvGrpSpPr>
        <p:grpSpPr bwMode="auto">
          <a:xfrm>
            <a:off x="865188" y="176213"/>
            <a:ext cx="7620000" cy="6480175"/>
            <a:chOff x="545" y="111"/>
            <a:chExt cx="4800" cy="4082"/>
          </a:xfrm>
        </p:grpSpPr>
        <p:pic>
          <p:nvPicPr>
            <p:cNvPr id="86017" name="Rectangle 48"/>
            <p:cNvPicPr>
              <a:picLocks noChangeArrowheads="1"/>
            </p:cNvPicPr>
            <p:nvPr/>
          </p:nvPicPr>
          <p:blipFill>
            <a:blip r:embed="rId2" cstate="print"/>
            <a:srcRect/>
            <a:stretch>
              <a:fillRect/>
            </a:stretch>
          </p:blipFill>
          <p:spPr bwMode="auto">
            <a:xfrm>
              <a:off x="545" y="111"/>
              <a:ext cx="4800" cy="4082"/>
            </a:xfrm>
            <a:prstGeom prst="rect">
              <a:avLst/>
            </a:prstGeom>
            <a:noFill/>
          </p:spPr>
        </p:pic>
        <p:sp>
          <p:nvSpPr>
            <p:cNvPr id="86018" name="Text Box 2"/>
            <p:cNvSpPr txBox="1">
              <a:spLocks noChangeArrowheads="1"/>
            </p:cNvSpPr>
            <p:nvPr/>
          </p:nvSpPr>
          <p:spPr bwMode="auto">
            <a:xfrm>
              <a:off x="585" y="135"/>
              <a:ext cx="4725" cy="4005"/>
            </a:xfrm>
            <a:prstGeom prst="rect">
              <a:avLst/>
            </a:prstGeom>
            <a:noFill/>
            <a:ln w="9525">
              <a:noFill/>
              <a:miter lim="800000"/>
              <a:headEnd/>
              <a:tailEnd/>
            </a:ln>
          </p:spPr>
          <p:txBody>
            <a:bodyPr wrap="none" anchor="ctr"/>
            <a:lstStyle/>
            <a:p>
              <a:endParaRPr lang="ru-RU">
                <a:latin typeface="Calibri" pitchFamily="34" charset="0"/>
              </a:endParaRPr>
            </a:p>
          </p:txBody>
        </p:sp>
      </p:grpSp>
      <p:pic>
        <p:nvPicPr>
          <p:cNvPr id="86020" name="Рисунок 11" descr="7c1737339c5bcff74bb43c27e3624fa5_full.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 name="Рисунок 12" descr="beatles-india-727343.jpg"/>
          <p:cNvPicPr>
            <a:picLocks noChangeAspect="1" noChangeArrowheads="1"/>
          </p:cNvPicPr>
          <p:nvPr/>
        </p:nvPicPr>
        <p:blipFill>
          <a:blip r:embed="rId4" cstate="print"/>
          <a:srcRect/>
          <a:stretch>
            <a:fillRect/>
          </a:stretch>
        </p:blipFill>
        <p:spPr bwMode="auto">
          <a:xfrm>
            <a:off x="539552" y="0"/>
            <a:ext cx="6261100" cy="3906838"/>
          </a:xfrm>
          <a:prstGeom prst="rect">
            <a:avLst/>
          </a:prstGeom>
          <a:noFill/>
        </p:spPr>
      </p:pic>
      <p:sp>
        <p:nvSpPr>
          <p:cNvPr id="14" name="Прямоугольник 13"/>
          <p:cNvSpPr>
            <a:spLocks noChangeArrowheads="1"/>
          </p:cNvSpPr>
          <p:nvPr/>
        </p:nvSpPr>
        <p:spPr bwMode="auto">
          <a:xfrm>
            <a:off x="179512" y="4005064"/>
            <a:ext cx="8151862" cy="2400657"/>
          </a:xfrm>
          <a:prstGeom prst="rect">
            <a:avLst/>
          </a:prstGeom>
          <a:noFill/>
          <a:ln w="9525">
            <a:noFill/>
            <a:miter lim="800000"/>
            <a:headEnd/>
            <a:tailEnd/>
          </a:ln>
        </p:spPr>
        <p:txBody>
          <a:bodyPr wrap="square">
            <a:spAutoFit/>
          </a:bodyPr>
          <a:lstStyle/>
          <a:p>
            <a:pPr>
              <a:lnSpc>
                <a:spcPct val="150000"/>
              </a:lnSpc>
            </a:pPr>
            <a:r>
              <a:rPr lang="en-US" sz="2000" b="1" i="1" dirty="0" smtClean="0">
                <a:latin typeface="Baskerville Old Face" pitchFamily="18" charset="0"/>
              </a:rPr>
              <a:t>The band spent the first part of 1968 in India, studying transcendental meditation under the tutelage of Maharishi Mahesh Yogi. When they returned, they announced the creation of their own label, Apple Records, and went to work on the double album, called The White Album which was released in November 1968.</a:t>
            </a:r>
            <a:endParaRPr lang="ru-RU" sz="2000" b="1"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Рисунок 1" descr="uyyu.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Рисунок 3" descr="500px-the_white_album_svg.png"/>
          <p:cNvPicPr>
            <a:picLocks noChangeAspect="1"/>
          </p:cNvPicPr>
          <p:nvPr/>
        </p:nvPicPr>
        <p:blipFill>
          <a:blip r:embed="rId3" cstate="print"/>
          <a:srcRect/>
          <a:stretch>
            <a:fillRect/>
          </a:stretch>
        </p:blipFill>
        <p:spPr bwMode="auto">
          <a:xfrm>
            <a:off x="785813" y="1214438"/>
            <a:ext cx="4762500" cy="4762500"/>
          </a:xfrm>
          <a:prstGeom prst="rect">
            <a:avLst/>
          </a:prstGeom>
          <a:noFill/>
          <a:ln w="9525">
            <a:solidFill>
              <a:schemeClr val="tx1"/>
            </a:solidFill>
            <a:miter lim="800000"/>
            <a:headEnd/>
            <a:tailEnd/>
          </a:ln>
        </p:spPr>
      </p:pic>
      <p:sp>
        <p:nvSpPr>
          <p:cNvPr id="5" name="Прямоугольник 4"/>
          <p:cNvSpPr>
            <a:spLocks noChangeArrowheads="1"/>
          </p:cNvSpPr>
          <p:nvPr/>
        </p:nvSpPr>
        <p:spPr bwMode="auto">
          <a:xfrm>
            <a:off x="5857875" y="2000250"/>
            <a:ext cx="2643188" cy="3970338"/>
          </a:xfrm>
          <a:prstGeom prst="rect">
            <a:avLst/>
          </a:prstGeom>
          <a:noFill/>
          <a:ln w="9525">
            <a:noFill/>
            <a:miter lim="800000"/>
            <a:headEnd/>
            <a:tailEnd/>
          </a:ln>
        </p:spPr>
        <p:txBody>
          <a:bodyPr>
            <a:spAutoFit/>
          </a:bodyPr>
          <a:lstStyle/>
          <a:p>
            <a:pPr>
              <a:lnSpc>
                <a:spcPct val="150000"/>
              </a:lnSpc>
            </a:pPr>
            <a:r>
              <a:rPr lang="en-US" sz="2800" dirty="0">
                <a:latin typeface="Berlin Sans FB" pitchFamily="34" charset="0"/>
              </a:rPr>
              <a:t>The double album, called The White Album which was released in November 1968.</a:t>
            </a:r>
            <a:endParaRPr lang="ru-RU"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Рисунок 1" descr="the-beatles-psychedelic.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3" name="Rectangle 48"/>
          <p:cNvGrpSpPr>
            <a:grpSpLocks/>
          </p:cNvGrpSpPr>
          <p:nvPr/>
        </p:nvGrpSpPr>
        <p:grpSpPr bwMode="auto">
          <a:xfrm>
            <a:off x="512763" y="463550"/>
            <a:ext cx="8045450" cy="5980113"/>
            <a:chOff x="323" y="292"/>
            <a:chExt cx="5068" cy="3767"/>
          </a:xfrm>
        </p:grpSpPr>
        <p:pic>
          <p:nvPicPr>
            <p:cNvPr id="96258" name="Rectangle 48"/>
            <p:cNvPicPr>
              <a:picLocks noChangeArrowheads="1"/>
            </p:cNvPicPr>
            <p:nvPr/>
          </p:nvPicPr>
          <p:blipFill>
            <a:blip r:embed="rId3" cstate="print"/>
            <a:srcRect/>
            <a:stretch>
              <a:fillRect/>
            </a:stretch>
          </p:blipFill>
          <p:spPr bwMode="auto">
            <a:xfrm>
              <a:off x="323" y="292"/>
              <a:ext cx="5068" cy="3767"/>
            </a:xfrm>
            <a:prstGeom prst="rect">
              <a:avLst/>
            </a:prstGeom>
            <a:noFill/>
          </p:spPr>
        </p:pic>
        <p:sp>
          <p:nvSpPr>
            <p:cNvPr id="96259" name="Text Box 3"/>
            <p:cNvSpPr txBox="1">
              <a:spLocks noChangeArrowheads="1"/>
            </p:cNvSpPr>
            <p:nvPr/>
          </p:nvSpPr>
          <p:spPr bwMode="auto">
            <a:xfrm>
              <a:off x="360" y="315"/>
              <a:ext cx="4995" cy="3690"/>
            </a:xfrm>
            <a:prstGeom prst="rect">
              <a:avLst/>
            </a:prstGeom>
            <a:noFill/>
            <a:ln w="9525">
              <a:noFill/>
              <a:miter lim="800000"/>
              <a:headEnd/>
              <a:tailEnd/>
            </a:ln>
          </p:spPr>
          <p:txBody>
            <a:bodyPr wrap="none" anchor="ctr"/>
            <a:lstStyle/>
            <a:p>
              <a:endParaRPr lang="ru-RU">
                <a:latin typeface="Calibri" pitchFamily="34" charset="0"/>
              </a:endParaRPr>
            </a:p>
          </p:txBody>
        </p:sp>
      </p:grpSp>
      <p:sp>
        <p:nvSpPr>
          <p:cNvPr id="95233" name="Rectangle 1"/>
          <p:cNvSpPr>
            <a:spLocks noChangeArrowheads="1"/>
          </p:cNvSpPr>
          <p:nvPr/>
        </p:nvSpPr>
        <p:spPr bwMode="auto">
          <a:xfrm>
            <a:off x="1000125" y="1226374"/>
            <a:ext cx="7143750" cy="4524315"/>
          </a:xfrm>
          <a:prstGeom prst="rect">
            <a:avLst/>
          </a:prstGeom>
          <a:noFill/>
          <a:ln w="9525">
            <a:noFill/>
            <a:miter lim="800000"/>
            <a:headEnd/>
            <a:tailEnd/>
          </a:ln>
        </p:spPr>
        <p:txBody>
          <a:bodyPr anchor="ctr">
            <a:spAutoFit/>
          </a:bodyPr>
          <a:lstStyle/>
          <a:p>
            <a:pPr>
              <a:lnSpc>
                <a:spcPct val="150000"/>
              </a:lnSpc>
            </a:pPr>
            <a:r>
              <a:rPr lang="en-US" sz="3200" dirty="0">
                <a:latin typeface="Showcard Gothic" pitchFamily="82" charset="0"/>
                <a:cs typeface="Times New Roman" pitchFamily="18" charset="0"/>
              </a:rPr>
              <a:t>This band, their great music means a lot for </a:t>
            </a:r>
            <a:r>
              <a:rPr lang="en-US" sz="3200" dirty="0" smtClean="0">
                <a:latin typeface="Showcard Gothic" pitchFamily="82" charset="0"/>
                <a:cs typeface="Times New Roman" pitchFamily="18" charset="0"/>
              </a:rPr>
              <a:t>Many </a:t>
            </a:r>
            <a:r>
              <a:rPr lang="en-US" sz="3200" dirty="0">
                <a:latin typeface="Showcard Gothic" pitchFamily="82" charset="0"/>
                <a:cs typeface="Times New Roman" pitchFamily="18" charset="0"/>
              </a:rPr>
              <a:t>people all over the world love Beatles. </a:t>
            </a:r>
            <a:r>
              <a:rPr lang="en-US" sz="3200" dirty="0" smtClean="0">
                <a:latin typeface="Showcard Gothic" pitchFamily="82" charset="0"/>
                <a:cs typeface="Times New Roman" pitchFamily="18" charset="0"/>
              </a:rPr>
              <a:t>YOU can </a:t>
            </a:r>
            <a:r>
              <a:rPr lang="en-US" sz="3200" dirty="0">
                <a:latin typeface="Showcard Gothic" pitchFamily="82" charset="0"/>
                <a:cs typeface="Times New Roman" pitchFamily="18" charset="0"/>
              </a:rPr>
              <a:t>say with sure that they are still existing  because their music will never die!</a:t>
            </a:r>
            <a:endParaRPr lang="ru-RU" sz="2800" dirty="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5233"/>
                                        </p:tgtEl>
                                        <p:attrNameLst>
                                          <p:attrName>style.visibility</p:attrName>
                                        </p:attrNameLst>
                                      </p:cBhvr>
                                      <p:to>
                                        <p:strVal val="visible"/>
                                      </p:to>
                                    </p:set>
                                    <p:anim calcmode="lin" valueType="num">
                                      <p:cBhvr>
                                        <p:cTn id="13" dur="500" fill="hold"/>
                                        <p:tgtEl>
                                          <p:spTgt spid="952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5233"/>
                                        </p:tgtEl>
                                        <p:attrNameLst>
                                          <p:attrName>ppt_y</p:attrName>
                                        </p:attrNameLst>
                                      </p:cBhvr>
                                      <p:tavLst>
                                        <p:tav tm="0">
                                          <p:val>
                                            <p:strVal val="#ppt_y"/>
                                          </p:val>
                                        </p:tav>
                                        <p:tav tm="100000">
                                          <p:val>
                                            <p:strVal val="#ppt_y"/>
                                          </p:val>
                                        </p:tav>
                                      </p:tavLst>
                                    </p:anim>
                                    <p:anim calcmode="lin" valueType="num">
                                      <p:cBhvr>
                                        <p:cTn id="15" dur="500" fill="hold"/>
                                        <p:tgtEl>
                                          <p:spTgt spid="952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52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5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4348" y="279276"/>
            <a:ext cx="7643866" cy="5793894"/>
          </a:xfrm>
          <a:prstGeom prst="rect">
            <a:avLst/>
          </a:prstGeom>
          <a:noFill/>
          <a:ln w="9525">
            <a:noFill/>
            <a:miter lim="800000"/>
            <a:headEnd/>
            <a:tailEnd/>
          </a:ln>
        </p:spPr>
        <p:txBody>
          <a:bodyPr wrap="square" anchor="ctr">
            <a:spAutoFit/>
          </a:bodyPr>
          <a:lstStyle/>
          <a:p>
            <a:pPr algn="ctr"/>
            <a:r>
              <a:rPr lang="en-US" sz="2800" b="1" dirty="0">
                <a:ln w="10541" cmpd="sng">
                  <a:solidFill>
                    <a:srgbClr val="7D7D7D">
                      <a:tint val="100000"/>
                      <a:shade val="100000"/>
                      <a:satMod val="110000"/>
                    </a:srgbClr>
                  </a:solidFill>
                  <a:prstDash val="solid"/>
                </a:ln>
                <a:solidFill>
                  <a:srgbClr val="CC00CC"/>
                </a:solidFill>
                <a:effectLst>
                  <a:outerShdw blurRad="38100" dist="38100" dir="2700000" algn="tl">
                    <a:srgbClr val="000000">
                      <a:alpha val="43137"/>
                    </a:srgbClr>
                  </a:outerShdw>
                </a:effectLst>
                <a:latin typeface="Segoe Print" pitchFamily="2" charset="0"/>
              </a:rPr>
              <a:t>List of awards and nominations </a:t>
            </a:r>
            <a:endParaRPr lang="en-US" sz="2800" b="1" dirty="0" smtClean="0">
              <a:ln w="10541" cmpd="sng">
                <a:solidFill>
                  <a:srgbClr val="7D7D7D">
                    <a:tint val="100000"/>
                    <a:shade val="100000"/>
                    <a:satMod val="110000"/>
                  </a:srgbClr>
                </a:solidFill>
                <a:prstDash val="solid"/>
              </a:ln>
              <a:solidFill>
                <a:srgbClr val="CC00CC"/>
              </a:solidFill>
              <a:effectLst>
                <a:outerShdw blurRad="38100" dist="38100" dir="2700000" algn="tl">
                  <a:srgbClr val="000000">
                    <a:alpha val="43137"/>
                  </a:srgbClr>
                </a:outerShdw>
              </a:effectLst>
              <a:latin typeface="Segoe Print" pitchFamily="2" charset="0"/>
            </a:endParaRPr>
          </a:p>
          <a:p>
            <a:pPr algn="ctr"/>
            <a:r>
              <a:rPr lang="en-US" sz="2800" b="1" dirty="0" smtClean="0">
                <a:ln w="10541" cmpd="sng">
                  <a:solidFill>
                    <a:srgbClr val="7D7D7D">
                      <a:tint val="100000"/>
                      <a:shade val="100000"/>
                      <a:satMod val="110000"/>
                    </a:srgbClr>
                  </a:solidFill>
                  <a:prstDash val="solid"/>
                </a:ln>
                <a:solidFill>
                  <a:srgbClr val="CC00CC"/>
                </a:solidFill>
                <a:effectLst>
                  <a:outerShdw blurRad="38100" dist="38100" dir="2700000" algn="tl">
                    <a:srgbClr val="000000">
                      <a:alpha val="43137"/>
                    </a:srgbClr>
                  </a:outerShdw>
                </a:effectLst>
                <a:latin typeface="Segoe Print" pitchFamily="2" charset="0"/>
              </a:rPr>
              <a:t>received </a:t>
            </a:r>
            <a:r>
              <a:rPr lang="en-US" sz="2800" b="1" dirty="0">
                <a:ln w="10541" cmpd="sng">
                  <a:solidFill>
                    <a:srgbClr val="7D7D7D">
                      <a:tint val="100000"/>
                      <a:shade val="100000"/>
                      <a:satMod val="110000"/>
                    </a:srgbClr>
                  </a:solidFill>
                  <a:prstDash val="solid"/>
                </a:ln>
                <a:solidFill>
                  <a:srgbClr val="CC00CC"/>
                </a:solidFill>
                <a:effectLst>
                  <a:outerShdw blurRad="38100" dist="38100" dir="2700000" algn="tl">
                    <a:srgbClr val="000000">
                      <a:alpha val="43137"/>
                    </a:srgbClr>
                  </a:outerShdw>
                </a:effectLst>
                <a:latin typeface="Segoe Print" pitchFamily="2" charset="0"/>
              </a:rPr>
              <a:t>by The Beatles</a:t>
            </a:r>
            <a:endParaRPr lang="ru-RU" sz="2800" b="1" dirty="0">
              <a:ln w="10541" cmpd="sng">
                <a:solidFill>
                  <a:srgbClr val="7D7D7D">
                    <a:tint val="100000"/>
                    <a:shade val="100000"/>
                    <a:satMod val="110000"/>
                  </a:srgbClr>
                </a:solidFill>
                <a:prstDash val="solid"/>
              </a:ln>
              <a:solidFill>
                <a:srgbClr val="CC00CC"/>
              </a:solidFill>
              <a:effectLst>
                <a:outerShdw blurRad="38100" dist="38100" dir="2700000" algn="tl">
                  <a:srgbClr val="000000">
                    <a:alpha val="43137"/>
                  </a:srgbClr>
                </a:outerShdw>
              </a:effectLst>
              <a:latin typeface="Segoe Print" pitchFamily="2" charset="0"/>
            </a:endParaRPr>
          </a:p>
          <a:p>
            <a:endParaRPr lang="en-US" sz="1700" dirty="0" smtClean="0">
              <a:latin typeface="Segoe Print" pitchFamily="2" charset="0"/>
            </a:endParaRPr>
          </a:p>
          <a:p>
            <a:r>
              <a:rPr lang="en-US" sz="1700" b="1" i="1" dirty="0" smtClean="0">
                <a:latin typeface="Baskerville Old Face" pitchFamily="18" charset="0"/>
              </a:rPr>
              <a:t>In </a:t>
            </a:r>
            <a:r>
              <a:rPr lang="en-US" sz="1700" b="1" i="1" dirty="0">
                <a:latin typeface="Baskerville Old Face" pitchFamily="18" charset="0"/>
              </a:rPr>
              <a:t>1965, Queen Elizabeth II appointed the four Beatles Members of the Order of the British Empire (MBE).The film Let It Be (1970) won the 1971 Academy Award for Best Original Song Score. The Beatles have received 7 Grammy Awards and 15 </a:t>
            </a:r>
            <a:r>
              <a:rPr lang="en-US" sz="1700" b="1" i="1" dirty="0" err="1">
                <a:latin typeface="Baskerville Old Face" pitchFamily="18" charset="0"/>
              </a:rPr>
              <a:t>Ivor</a:t>
            </a:r>
            <a:r>
              <a:rPr lang="en-US" sz="1700" b="1" i="1" dirty="0">
                <a:latin typeface="Baskerville Old Face" pitchFamily="18" charset="0"/>
              </a:rPr>
              <a:t> </a:t>
            </a:r>
            <a:r>
              <a:rPr lang="en-US" sz="1700" b="1" i="1" dirty="0" err="1">
                <a:latin typeface="Baskerville Old Face" pitchFamily="18" charset="0"/>
              </a:rPr>
              <a:t>Novello</a:t>
            </a:r>
            <a:r>
              <a:rPr lang="en-US" sz="1700" b="1" i="1" dirty="0">
                <a:latin typeface="Baskerville Old Face" pitchFamily="18" charset="0"/>
              </a:rPr>
              <a:t> Awards. They have been awarded 6 Diamond albums, as well as 24 Multi-Platinum albums, 39 Platinum albums and 45 Gold albums in the United States, while in the UK they have 4 Multi-Platinum albums, 4 Platinum albums, 8 Gold albums and 1 Silver album. The group were inducted into the Rock and Roll Hall of Fame in 1988. In 2008, Billboard magazine released a list of the all-time most successful Hot 100 artists to celebrate the US singles chart's fiftieth </a:t>
            </a:r>
            <a:r>
              <a:rPr lang="en-US" sz="1700" b="1" i="1" dirty="0" smtClean="0">
                <a:latin typeface="Baskerville Old Face" pitchFamily="18" charset="0"/>
              </a:rPr>
              <a:t>anniversary</a:t>
            </a:r>
            <a:r>
              <a:rPr lang="ru-RU" sz="1700" b="1" i="1" dirty="0" smtClean="0">
                <a:latin typeface="Baskerville Old Face" pitchFamily="18" charset="0"/>
              </a:rPr>
              <a:t> </a:t>
            </a:r>
            <a:r>
              <a:rPr lang="en-US" sz="1700" b="1" i="1" dirty="0" smtClean="0">
                <a:latin typeface="Baskerville Old Face" pitchFamily="18" charset="0"/>
              </a:rPr>
              <a:t>—</a:t>
            </a:r>
            <a:r>
              <a:rPr lang="ru-RU" sz="1700" b="1" i="1" dirty="0" smtClean="0">
                <a:latin typeface="Baskerville Old Face" pitchFamily="18" charset="0"/>
              </a:rPr>
              <a:t> </a:t>
            </a:r>
            <a:r>
              <a:rPr lang="en-US" sz="1700" b="1" i="1" dirty="0" smtClean="0">
                <a:latin typeface="Baskerville Old Face" pitchFamily="18" charset="0"/>
              </a:rPr>
              <a:t>The </a:t>
            </a:r>
            <a:r>
              <a:rPr lang="en-US" sz="1700" b="1" i="1" dirty="0">
                <a:latin typeface="Baskerville Old Face" pitchFamily="18" charset="0"/>
              </a:rPr>
              <a:t>Beatles ranked number one. As of 2012, they hold the record for most number one hits on the Hot 100 chart with 20. In 2009, the Recording Industry Association of America certified that the group have sold more albums in the US than any other artist. They have had more number one albums, 15, on the UK charts and held down the top spot longer, 174 weeks, than any other musical act. They were collectively included in Time magazine's compilation of the 20th century's 100 most influential people. The Beatles are the best-selling band in history, with estimated sales of over one billion units.</a:t>
            </a:r>
            <a:endParaRPr lang="ru-RU" sz="1700" b="1" i="1" dirty="0">
              <a:latin typeface="Segoe Print" pitchFamily="2" charset="0"/>
            </a:endParaRPr>
          </a:p>
          <a:p>
            <a:pPr>
              <a:lnSpc>
                <a:spcPct val="150000"/>
              </a:lnSpc>
            </a:pPr>
            <a:endParaRPr lang="ru-RU" sz="1700" dirty="0">
              <a:latin typeface="Segoe Print" pitchFamily="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C00000"/>
                </a:solidFill>
                <a:effectLst>
                  <a:outerShdw blurRad="38100" dist="38100" dir="2700000" algn="tl">
                    <a:srgbClr val="000000">
                      <a:alpha val="43137"/>
                    </a:srgbClr>
                  </a:outerShdw>
                </a:effectLst>
                <a:latin typeface="Arial Narrow" pitchFamily="34" charset="0"/>
              </a:rPr>
              <a:t>Список используемых источников</a:t>
            </a:r>
            <a:endParaRPr lang="ru-RU" sz="32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3" name="Содержимое 2"/>
          <p:cNvSpPr>
            <a:spLocks noGrp="1"/>
          </p:cNvSpPr>
          <p:nvPr>
            <p:ph idx="1"/>
          </p:nvPr>
        </p:nvSpPr>
        <p:spPr>
          <a:xfrm>
            <a:off x="762000" y="1600200"/>
            <a:ext cx="7310462" cy="4525963"/>
          </a:xfrm>
        </p:spPr>
        <p:txBody>
          <a:bodyPr/>
          <a:lstStyle/>
          <a:p>
            <a:pPr>
              <a:defRPr/>
            </a:pPr>
            <a:r>
              <a:rPr lang="en-US" sz="1800" b="1" dirty="0" smtClean="0">
                <a:solidFill>
                  <a:srgbClr val="0000FF"/>
                </a:solidFill>
                <a:latin typeface="Arial Narrow" pitchFamily="34" charset="0"/>
                <a:hlinkClick r:id="rId2"/>
              </a:rPr>
              <a:t>https://ru.wikipedia.org/wiki/The_Beatles</a:t>
            </a:r>
            <a:endParaRPr lang="ru-RU" sz="1800" b="1" dirty="0" smtClean="0">
              <a:solidFill>
                <a:srgbClr val="0000FF"/>
              </a:solidFill>
              <a:latin typeface="Arial Narrow" pitchFamily="34" charset="0"/>
            </a:endParaRPr>
          </a:p>
          <a:p>
            <a:pPr>
              <a:defRPr/>
            </a:pPr>
            <a:r>
              <a:rPr lang="en-US" sz="1800" b="1" dirty="0" smtClean="0">
                <a:solidFill>
                  <a:srgbClr val="0000FF"/>
                </a:solidFill>
                <a:latin typeface="Arial Narrow" pitchFamily="34" charset="0"/>
                <a:hlinkClick r:id="rId3"/>
              </a:rPr>
              <a:t>http://oldrockandroll.ru/the-beatles</a:t>
            </a:r>
            <a:endParaRPr lang="ru-RU" sz="1800" b="1" dirty="0" smtClean="0">
              <a:solidFill>
                <a:srgbClr val="0000FF"/>
              </a:solidFill>
              <a:latin typeface="Arial Narrow" pitchFamily="34" charset="0"/>
            </a:endParaRPr>
          </a:p>
          <a:p>
            <a:pPr>
              <a:defRPr/>
            </a:pPr>
            <a:r>
              <a:rPr lang="en-US" sz="1800" b="1" dirty="0" smtClean="0">
                <a:solidFill>
                  <a:srgbClr val="0000FF"/>
                </a:solidFill>
                <a:latin typeface="Arial Narrow" pitchFamily="34" charset="0"/>
                <a:hlinkClick r:id="rId4"/>
              </a:rPr>
              <a:t>https://ru.wikipedia.org/wiki/%C4%E6%E5%EA%F1%EE%ED,_%CC%E0%E9%EA</a:t>
            </a:r>
            <a:endParaRPr lang="ru-RU" sz="1800" b="1" dirty="0" smtClean="0">
              <a:solidFill>
                <a:srgbClr val="0000FF"/>
              </a:solidFill>
              <a:latin typeface="Arial Narrow" pitchFamily="34" charset="0"/>
            </a:endParaRPr>
          </a:p>
          <a:p>
            <a:endParaRPr lang="ru-RU"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2" descr="Sheet_Music.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Рисунок 3" descr="the-beatles-the-beatles-8506155-1024-768.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9" descr="dd56b6337d46.jpg"/>
          <p:cNvPicPr>
            <a:picLocks noChangeAspect="1"/>
          </p:cNvPicPr>
          <p:nvPr/>
        </p:nvPicPr>
        <p:blipFill>
          <a:blip r:embed="rId3" cstate="print"/>
          <a:srcRect/>
          <a:stretch>
            <a:fillRect/>
          </a:stretch>
        </p:blipFill>
        <p:spPr bwMode="auto">
          <a:xfrm>
            <a:off x="-500063" y="0"/>
            <a:ext cx="9644063" cy="6858000"/>
          </a:xfrm>
          <a:prstGeom prst="rect">
            <a:avLst/>
          </a:prstGeom>
          <a:noFill/>
          <a:ln w="9525">
            <a:noFill/>
            <a:miter lim="800000"/>
            <a:headEnd/>
            <a:tailEnd/>
          </a:ln>
        </p:spPr>
      </p:pic>
      <p:grpSp>
        <p:nvGrpSpPr>
          <p:cNvPr id="14" name="Rectangle 48"/>
          <p:cNvGrpSpPr>
            <a:grpSpLocks/>
          </p:cNvGrpSpPr>
          <p:nvPr/>
        </p:nvGrpSpPr>
        <p:grpSpPr bwMode="auto">
          <a:xfrm>
            <a:off x="142844" y="4786322"/>
            <a:ext cx="8272463" cy="2071678"/>
            <a:chOff x="1313" y="2362"/>
            <a:chExt cx="3898" cy="1831"/>
          </a:xfrm>
        </p:grpSpPr>
        <p:pic>
          <p:nvPicPr>
            <p:cNvPr id="44034" name="Rectangle 48"/>
            <p:cNvPicPr>
              <a:picLocks noChangeArrowheads="1"/>
            </p:cNvPicPr>
            <p:nvPr/>
          </p:nvPicPr>
          <p:blipFill>
            <a:blip r:embed="rId4" cstate="print"/>
            <a:srcRect/>
            <a:stretch>
              <a:fillRect/>
            </a:stretch>
          </p:blipFill>
          <p:spPr bwMode="auto">
            <a:xfrm>
              <a:off x="1313" y="2362"/>
              <a:ext cx="3898" cy="1831"/>
            </a:xfrm>
            <a:prstGeom prst="rect">
              <a:avLst/>
            </a:prstGeom>
            <a:noFill/>
          </p:spPr>
        </p:pic>
        <p:sp>
          <p:nvSpPr>
            <p:cNvPr id="44035" name="Text Box 3"/>
            <p:cNvSpPr txBox="1">
              <a:spLocks noChangeArrowheads="1"/>
            </p:cNvSpPr>
            <p:nvPr/>
          </p:nvSpPr>
          <p:spPr bwMode="auto">
            <a:xfrm>
              <a:off x="1350" y="2385"/>
              <a:ext cx="3825" cy="1755"/>
            </a:xfrm>
            <a:prstGeom prst="rect">
              <a:avLst/>
            </a:prstGeom>
            <a:noFill/>
            <a:ln w="9525">
              <a:noFill/>
              <a:miter lim="800000"/>
              <a:headEnd/>
              <a:tailEnd/>
            </a:ln>
          </p:spPr>
          <p:txBody>
            <a:bodyPr wrap="none" anchor="ctr"/>
            <a:lstStyle/>
            <a:p>
              <a:endParaRPr lang="ru-RU">
                <a:solidFill>
                  <a:srgbClr val="92D050"/>
                </a:solidFill>
                <a:latin typeface="Calibri" pitchFamily="34" charset="0"/>
              </a:endParaRPr>
            </a:p>
          </p:txBody>
        </p:sp>
      </p:grpSp>
      <p:sp>
        <p:nvSpPr>
          <p:cNvPr id="15" name="Прямоугольник 14"/>
          <p:cNvSpPr>
            <a:spLocks noChangeArrowheads="1"/>
          </p:cNvSpPr>
          <p:nvPr/>
        </p:nvSpPr>
        <p:spPr bwMode="auto">
          <a:xfrm>
            <a:off x="642910" y="4786322"/>
            <a:ext cx="6572250" cy="2908489"/>
          </a:xfrm>
          <a:prstGeom prst="rect">
            <a:avLst/>
          </a:prstGeom>
          <a:noFill/>
          <a:ln w="9525">
            <a:noFill/>
            <a:miter lim="800000"/>
            <a:headEnd/>
            <a:tailEnd/>
          </a:ln>
        </p:spPr>
        <p:txBody>
          <a:bodyPr wrap="square">
            <a:spAutoFit/>
          </a:bodyPr>
          <a:lstStyle/>
          <a:p>
            <a:pPr>
              <a:lnSpc>
                <a:spcPct val="150000"/>
              </a:lnSpc>
            </a:pPr>
            <a:r>
              <a:rPr lang="en-US" b="1" i="1" dirty="0">
                <a:latin typeface="Baskerville Old Face" pitchFamily="18" charset="0"/>
              </a:rPr>
              <a:t>Some may say that they are four young long-haired hooligans singing primitive </a:t>
            </a:r>
            <a:r>
              <a:rPr lang="en-US" b="1" i="1" dirty="0" err="1">
                <a:latin typeface="Baskerville Old Face" pitchFamily="18" charset="0"/>
              </a:rPr>
              <a:t>rock’n’roll</a:t>
            </a:r>
            <a:r>
              <a:rPr lang="en-US" b="1" i="1" dirty="0">
                <a:latin typeface="Baskerville Old Face" pitchFamily="18" charset="0"/>
              </a:rPr>
              <a:t> </a:t>
            </a:r>
            <a:r>
              <a:rPr lang="en-US" b="1" i="1" dirty="0" smtClean="0">
                <a:latin typeface="Baskerville Old Face" pitchFamily="18" charset="0"/>
              </a:rPr>
              <a:t>tunes. The others may put them in the same rank with the greatest composers, such as Mozart, Beethoven and Bach…</a:t>
            </a:r>
            <a:endParaRPr lang="ru-RU" b="1" i="1" dirty="0" smtClean="0">
              <a:latin typeface="Calibri" pitchFamily="34" charset="0"/>
            </a:endParaRPr>
          </a:p>
          <a:p>
            <a:pPr>
              <a:lnSpc>
                <a:spcPct val="150000"/>
              </a:lnSpc>
            </a:pPr>
            <a:endParaRPr lang="en-US" dirty="0" smtClean="0">
              <a:latin typeface="Forte" pitchFamily="66" charset="0"/>
            </a:endParaRPr>
          </a:p>
          <a:p>
            <a:pPr>
              <a:lnSpc>
                <a:spcPct val="150000"/>
              </a:lnSpc>
            </a:pPr>
            <a:endParaRPr lang="en-US" dirty="0" smtClean="0">
              <a:latin typeface="Forte" pitchFamily="66" charset="0"/>
            </a:endParaRPr>
          </a:p>
          <a:p>
            <a:pPr>
              <a:lnSpc>
                <a:spcPct val="150000"/>
              </a:lnSpc>
            </a:pPr>
            <a:endParaRPr lang="ru-RU" sz="3200" dirty="0">
              <a:solidFill>
                <a:srgbClr val="00206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Рисунок 8" descr="lovelovelov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 name="Рисунок 9" descr="beatles1.jpg"/>
          <p:cNvPicPr>
            <a:picLocks noChangeAspect="1" noChangeArrowheads="1"/>
          </p:cNvPicPr>
          <p:nvPr/>
        </p:nvPicPr>
        <p:blipFill>
          <a:blip r:embed="rId3" cstate="print"/>
          <a:srcRect/>
          <a:stretch>
            <a:fillRect/>
          </a:stretch>
        </p:blipFill>
        <p:spPr bwMode="auto">
          <a:xfrm>
            <a:off x="669925" y="457200"/>
            <a:ext cx="4176713" cy="3724275"/>
          </a:xfrm>
          <a:prstGeom prst="rect">
            <a:avLst/>
          </a:prstGeom>
          <a:noFill/>
        </p:spPr>
      </p:pic>
      <p:sp>
        <p:nvSpPr>
          <p:cNvPr id="11" name="Прямоугольник 10"/>
          <p:cNvSpPr>
            <a:spLocks noChangeArrowheads="1"/>
          </p:cNvSpPr>
          <p:nvPr/>
        </p:nvSpPr>
        <p:spPr bwMode="auto">
          <a:xfrm>
            <a:off x="785813" y="4143375"/>
            <a:ext cx="4429125" cy="2308225"/>
          </a:xfrm>
          <a:prstGeom prst="rect">
            <a:avLst/>
          </a:prstGeom>
          <a:noFill/>
          <a:ln w="9525">
            <a:noFill/>
            <a:miter lim="800000"/>
            <a:headEnd/>
            <a:tailEnd/>
          </a:ln>
        </p:spPr>
        <p:txBody>
          <a:bodyPr>
            <a:spAutoFit/>
          </a:bodyPr>
          <a:lstStyle/>
          <a:p>
            <a:pPr>
              <a:lnSpc>
                <a:spcPct val="150000"/>
              </a:lnSpc>
            </a:pPr>
            <a:r>
              <a:rPr lang="en-US" sz="3200" dirty="0">
                <a:solidFill>
                  <a:srgbClr val="FFFF00"/>
                </a:solidFill>
                <a:latin typeface="Brush Script Std" pitchFamily="66" charset="0"/>
              </a:rPr>
              <a:t>They are four boys from Liverpool, who decided to play and sing together. </a:t>
            </a:r>
            <a:endParaRPr lang="ru-RU" sz="3200"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style.rotation</p:attrName>
                                        </p:attrNameLst>
                                      </p:cBhvr>
                                      <p:tavLst>
                                        <p:tav tm="0">
                                          <p:val>
                                            <p:fltVal val="720"/>
                                          </p:val>
                                        </p:tav>
                                        <p:tav tm="100000">
                                          <p:val>
                                            <p:fltVal val="0"/>
                                          </p:val>
                                        </p:tav>
                                      </p:tavLst>
                                    </p:anim>
                                    <p:anim calcmode="lin" valueType="num">
                                      <p:cBhvr>
                                        <p:cTn id="21" dur="2000" fill="hold"/>
                                        <p:tgtEl>
                                          <p:spTgt spid="11"/>
                                        </p:tgtEl>
                                        <p:attrNameLst>
                                          <p:attrName>ppt_h</p:attrName>
                                        </p:attrNameLst>
                                      </p:cBhvr>
                                      <p:tavLst>
                                        <p:tav tm="0">
                                          <p:val>
                                            <p:fltVal val="0"/>
                                          </p:val>
                                        </p:tav>
                                        <p:tav tm="100000">
                                          <p:val>
                                            <p:strVal val="#ppt_h"/>
                                          </p:val>
                                        </p:tav>
                                      </p:tavLst>
                                    </p:anim>
                                    <p:anim calcmode="lin" valueType="num">
                                      <p:cBhvr>
                                        <p:cTn id="22"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Рисунок 4" descr="05-the-beatles-lennon-mccartney-harrison-starr-1024x76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7" name="Rectangle 48"/>
          <p:cNvGrpSpPr>
            <a:grpSpLocks/>
          </p:cNvGrpSpPr>
          <p:nvPr/>
        </p:nvGrpSpPr>
        <p:grpSpPr bwMode="auto">
          <a:xfrm>
            <a:off x="1225550" y="1785926"/>
            <a:ext cx="6832600" cy="2286016"/>
            <a:chOff x="772" y="472"/>
            <a:chExt cx="4304" cy="3360"/>
          </a:xfrm>
        </p:grpSpPr>
        <p:pic>
          <p:nvPicPr>
            <p:cNvPr id="48130" name="Rectangle 48"/>
            <p:cNvPicPr>
              <a:picLocks noChangeArrowheads="1"/>
            </p:cNvPicPr>
            <p:nvPr/>
          </p:nvPicPr>
          <p:blipFill>
            <a:blip r:embed="rId3" cstate="print"/>
            <a:srcRect/>
            <a:stretch>
              <a:fillRect/>
            </a:stretch>
          </p:blipFill>
          <p:spPr bwMode="auto">
            <a:xfrm>
              <a:off x="772" y="472"/>
              <a:ext cx="4304" cy="3360"/>
            </a:xfrm>
            <a:prstGeom prst="rect">
              <a:avLst/>
            </a:prstGeom>
            <a:noFill/>
          </p:spPr>
        </p:pic>
        <p:sp>
          <p:nvSpPr>
            <p:cNvPr id="48131" name="Text Box 3"/>
            <p:cNvSpPr txBox="1">
              <a:spLocks noChangeArrowheads="1"/>
            </p:cNvSpPr>
            <p:nvPr/>
          </p:nvSpPr>
          <p:spPr bwMode="auto">
            <a:xfrm>
              <a:off x="810" y="495"/>
              <a:ext cx="4230" cy="3285"/>
            </a:xfrm>
            <a:prstGeom prst="rect">
              <a:avLst/>
            </a:prstGeom>
            <a:noFill/>
            <a:ln w="9525">
              <a:noFill/>
              <a:miter lim="800000"/>
              <a:headEnd/>
              <a:tailEnd/>
            </a:ln>
          </p:spPr>
          <p:txBody>
            <a:bodyPr wrap="none" anchor="ctr"/>
            <a:lstStyle/>
            <a:p>
              <a:endParaRPr lang="ru-RU">
                <a:latin typeface="Calibri" pitchFamily="34" charset="0"/>
              </a:endParaRPr>
            </a:p>
          </p:txBody>
        </p:sp>
      </p:grpSp>
      <p:sp>
        <p:nvSpPr>
          <p:cNvPr id="6" name="Прямоугольник 5"/>
          <p:cNvSpPr>
            <a:spLocks noChangeArrowheads="1"/>
          </p:cNvSpPr>
          <p:nvPr/>
        </p:nvSpPr>
        <p:spPr bwMode="auto">
          <a:xfrm>
            <a:off x="1331640" y="1916832"/>
            <a:ext cx="6643688" cy="2908489"/>
          </a:xfrm>
          <a:prstGeom prst="rect">
            <a:avLst/>
          </a:prstGeom>
          <a:noFill/>
          <a:ln w="9525">
            <a:noFill/>
            <a:miter lim="800000"/>
            <a:headEnd/>
            <a:tailEnd/>
          </a:ln>
        </p:spPr>
        <p:txBody>
          <a:bodyPr>
            <a:spAutoFit/>
          </a:bodyPr>
          <a:lstStyle/>
          <a:p>
            <a:pPr>
              <a:lnSpc>
                <a:spcPct val="150000"/>
              </a:lnSpc>
            </a:pPr>
            <a:r>
              <a:rPr lang="en-US" sz="2000" b="1" i="1" dirty="0">
                <a:latin typeface="Baskerville Old Face" pitchFamily="18" charset="0"/>
              </a:rPr>
              <a:t>15 years of joint life and work, several concerts at the greatest TV-studios, concert-halls and stadiums of the World, some more than 200 songs and… </a:t>
            </a:r>
            <a:r>
              <a:rPr lang="en-US" sz="2000" b="1" i="1" dirty="0" smtClean="0">
                <a:latin typeface="Baskerville Old Face" pitchFamily="18" charset="0"/>
                <a:ea typeface="Times New Roman" pitchFamily="18" charset="0"/>
                <a:cs typeface="Times New Roman" pitchFamily="18" charset="0"/>
              </a:rPr>
              <a:t>…and the super-popularity which doesn’t fade away after so many years…</a:t>
            </a:r>
            <a:endParaRPr lang="en-US" sz="2000" b="1" i="1" dirty="0" smtClean="0">
              <a:latin typeface="Baskerville Old Face" pitchFamily="18" charset="0"/>
              <a:cs typeface="Arial" pitchFamily="34" charset="0"/>
            </a:endParaRPr>
          </a:p>
          <a:p>
            <a:pPr>
              <a:lnSpc>
                <a:spcPct val="150000"/>
              </a:lnSpc>
            </a:pPr>
            <a:endParaRPr lang="en-US" b="1" i="1" dirty="0" smtClean="0">
              <a:latin typeface="Baskerville Old Face" pitchFamily="18" charset="0"/>
            </a:endParaRPr>
          </a:p>
          <a:p>
            <a:pPr>
              <a:lnSpc>
                <a:spcPct val="150000"/>
              </a:lnSpc>
            </a:pPr>
            <a:endParaRPr lang="ru-RU" sz="2400" i="1" dirty="0">
              <a:latin typeface="Arno Pro Smb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Рисунок 3" descr="0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4" descr="smuklovemedo.jpg"/>
          <p:cNvPicPr>
            <a:picLocks noChangeAspect="1"/>
          </p:cNvPicPr>
          <p:nvPr/>
        </p:nvPicPr>
        <p:blipFill>
          <a:blip r:embed="rId3" cstate="print"/>
          <a:srcRect/>
          <a:stretch>
            <a:fillRect/>
          </a:stretch>
        </p:blipFill>
        <p:spPr bwMode="auto">
          <a:xfrm>
            <a:off x="539552" y="1268760"/>
            <a:ext cx="4071938" cy="5321300"/>
          </a:xfrm>
          <a:prstGeom prst="rect">
            <a:avLst/>
          </a:prstGeom>
          <a:noFill/>
          <a:ln w="9525">
            <a:noFill/>
            <a:miter lim="800000"/>
            <a:headEnd/>
            <a:tailEnd/>
          </a:ln>
          <a:effectLst>
            <a:outerShdw algn="tl" rotWithShape="0">
              <a:srgbClr val="000000">
                <a:alpha val="70000"/>
              </a:srgbClr>
            </a:outerShdw>
          </a:effectLst>
        </p:spPr>
      </p:pic>
      <p:sp>
        <p:nvSpPr>
          <p:cNvPr id="7" name="Прямоугольник 6"/>
          <p:cNvSpPr/>
          <p:nvPr/>
        </p:nvSpPr>
        <p:spPr>
          <a:xfrm>
            <a:off x="5143500" y="1285875"/>
            <a:ext cx="3429000" cy="4524375"/>
          </a:xfrm>
          <a:prstGeom prst="rect">
            <a:avLst/>
          </a:prstGeom>
        </p:spPr>
        <p:txBody>
          <a:bodyPr>
            <a:spAutoFit/>
          </a:bodyPr>
          <a:lstStyle/>
          <a:p>
            <a:pPr fontAlgn="auto">
              <a:lnSpc>
                <a:spcPct val="150000"/>
              </a:lnSpc>
              <a:spcBef>
                <a:spcPts val="0"/>
              </a:spcBef>
              <a:spcAft>
                <a:spcPts val="0"/>
              </a:spcAft>
              <a:defRPr/>
            </a:pPr>
            <a:r>
              <a:rPr lang="en-US" sz="3200" dirty="0">
                <a:solidFill>
                  <a:schemeClr val="accent1">
                    <a:lumMod val="75000"/>
                  </a:schemeClr>
                </a:solidFill>
                <a:latin typeface="Bernard MT Condensed" pitchFamily="18" charset="0"/>
              </a:rPr>
              <a:t>In September, 1962, the band's first single, "Love Me Do" was released, eventually reaching #17 in the UK.</a:t>
            </a:r>
            <a:endParaRPr lang="ru-RU" sz="3200" dirty="0">
              <a:solidFill>
                <a:schemeClr val="accent1">
                  <a:lumMod val="75000"/>
                </a:schemeClr>
              </a:solidFill>
              <a:latin typeface="+mn-lt"/>
            </a:endParaRPr>
          </a:p>
        </p:txBody>
      </p:sp>
      <p:sp>
        <p:nvSpPr>
          <p:cNvPr id="9" name="Прямоугольник 8"/>
          <p:cNvSpPr/>
          <p:nvPr/>
        </p:nvSpPr>
        <p:spPr>
          <a:xfrm>
            <a:off x="2195736" y="260648"/>
            <a:ext cx="4680520" cy="938719"/>
          </a:xfrm>
          <a:prstGeom prst="rect">
            <a:avLst/>
          </a:prstGeom>
        </p:spPr>
        <p:txBody>
          <a:bodyPr wrap="square">
            <a:spAutoFit/>
          </a:bodyPr>
          <a:lstStyle/>
          <a:p>
            <a:pPr fontAlgn="auto">
              <a:lnSpc>
                <a:spcPct val="150000"/>
              </a:lnSpc>
              <a:spcBef>
                <a:spcPts val="0"/>
              </a:spcBef>
              <a:spcAft>
                <a:spcPts val="0"/>
              </a:spcAft>
              <a:defRPr/>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Print" pitchFamily="2" charset="0"/>
              </a:rPr>
              <a:t>First album’s</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1"/>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1"/>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Рисунок 2" descr="у.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Рисунок 3" descr="beatles_with_the_beatles.jpg"/>
          <p:cNvPicPr>
            <a:picLocks noChangeAspect="1" noChangeArrowheads="1"/>
          </p:cNvPicPr>
          <p:nvPr/>
        </p:nvPicPr>
        <p:blipFill>
          <a:blip r:embed="rId3" cstate="print"/>
          <a:srcRect/>
          <a:stretch>
            <a:fillRect/>
          </a:stretch>
        </p:blipFill>
        <p:spPr bwMode="auto">
          <a:xfrm>
            <a:off x="2511425" y="1127125"/>
            <a:ext cx="6351588" cy="5065713"/>
          </a:xfrm>
          <a:prstGeom prst="rect">
            <a:avLst/>
          </a:prstGeom>
          <a:noFill/>
        </p:spPr>
      </p:pic>
      <p:sp>
        <p:nvSpPr>
          <p:cNvPr id="5" name="Прямоугольник 4"/>
          <p:cNvSpPr>
            <a:spLocks noChangeArrowheads="1"/>
          </p:cNvSpPr>
          <p:nvPr/>
        </p:nvSpPr>
        <p:spPr bwMode="auto">
          <a:xfrm>
            <a:off x="285750" y="928688"/>
            <a:ext cx="3571875" cy="5078412"/>
          </a:xfrm>
          <a:prstGeom prst="rect">
            <a:avLst/>
          </a:prstGeom>
          <a:noFill/>
          <a:ln w="9525">
            <a:noFill/>
            <a:miter lim="800000"/>
            <a:headEnd/>
            <a:tailEnd/>
          </a:ln>
        </p:spPr>
        <p:txBody>
          <a:bodyPr>
            <a:spAutoFit/>
          </a:bodyPr>
          <a:lstStyle/>
          <a:p>
            <a:pPr>
              <a:lnSpc>
                <a:spcPct val="150000"/>
              </a:lnSpc>
            </a:pPr>
            <a:r>
              <a:rPr lang="en-US" sz="3600" b="1">
                <a:latin typeface="Rage Italic" pitchFamily="66" charset="0"/>
              </a:rPr>
              <a:t>Their second album, With The Beatles became only the second album ever to sell a million copies in the UK</a:t>
            </a:r>
            <a:endParaRPr lang="ru-RU" sz="36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Рисунок 1" descr="егка.jpg"/>
          <p:cNvPicPr>
            <a:picLocks noChangeAspect="1"/>
          </p:cNvPicPr>
          <p:nvPr/>
        </p:nvPicPr>
        <p:blipFill>
          <a:blip r:embed="rId2" cstate="print"/>
          <a:srcRect/>
          <a:stretch>
            <a:fillRect/>
          </a:stretch>
        </p:blipFill>
        <p:spPr bwMode="auto">
          <a:xfrm>
            <a:off x="0" y="0"/>
            <a:ext cx="9358313" cy="6858000"/>
          </a:xfrm>
          <a:prstGeom prst="rect">
            <a:avLst/>
          </a:prstGeom>
          <a:noFill/>
          <a:ln w="9525">
            <a:noFill/>
            <a:miter lim="800000"/>
            <a:headEnd/>
            <a:tailEnd/>
          </a:ln>
        </p:spPr>
      </p:pic>
      <p:pic>
        <p:nvPicPr>
          <p:cNvPr id="3" name="Рисунок 2" descr="beatles21.jpg"/>
          <p:cNvPicPr>
            <a:picLocks noChangeAspect="1"/>
          </p:cNvPicPr>
          <p:nvPr/>
        </p:nvPicPr>
        <p:blipFill>
          <a:blip r:embed="rId3" cstate="print"/>
          <a:srcRect/>
          <a:stretch>
            <a:fillRect/>
          </a:stretch>
        </p:blipFill>
        <p:spPr bwMode="auto">
          <a:xfrm>
            <a:off x="4214813" y="500063"/>
            <a:ext cx="4230687" cy="3776662"/>
          </a:xfrm>
          <a:prstGeom prst="rect">
            <a:avLst/>
          </a:prstGeom>
          <a:noFill/>
          <a:ln w="9525">
            <a:noFill/>
            <a:miter lim="800000"/>
            <a:headEnd/>
            <a:tailEnd/>
          </a:ln>
          <a:effectLst>
            <a:outerShdw algn="tl" rotWithShape="0">
              <a:srgbClr val="000000">
                <a:alpha val="70000"/>
              </a:srgbClr>
            </a:outerShdw>
          </a:effectLst>
        </p:spPr>
      </p:pic>
      <p:sp>
        <p:nvSpPr>
          <p:cNvPr id="4" name="Прямоугольник 3"/>
          <p:cNvSpPr>
            <a:spLocks noChangeArrowheads="1"/>
          </p:cNvSpPr>
          <p:nvPr/>
        </p:nvSpPr>
        <p:spPr bwMode="auto">
          <a:xfrm>
            <a:off x="3929063" y="4572000"/>
            <a:ext cx="5214937" cy="1754188"/>
          </a:xfrm>
          <a:prstGeom prst="rect">
            <a:avLst/>
          </a:prstGeom>
          <a:noFill/>
          <a:ln w="9525">
            <a:noFill/>
            <a:miter lim="800000"/>
            <a:headEnd/>
            <a:tailEnd/>
          </a:ln>
        </p:spPr>
        <p:txBody>
          <a:bodyPr>
            <a:spAutoFit/>
          </a:bodyPr>
          <a:lstStyle/>
          <a:p>
            <a:pPr>
              <a:lnSpc>
                <a:spcPct val="150000"/>
              </a:lnSpc>
            </a:pPr>
            <a:r>
              <a:rPr lang="en-US" sz="2400" dirty="0">
                <a:solidFill>
                  <a:srgbClr val="7030A0"/>
                </a:solidFill>
                <a:latin typeface="Gill Sans Ultra Bold Condensed" pitchFamily="34" charset="0"/>
              </a:rPr>
              <a:t>In New Zealand and Australia their arrival was greeted by a crowd estimated at more than 300,000.</a:t>
            </a:r>
            <a:endParaRPr lang="ru-RU" sz="2400" dirty="0">
              <a:solidFill>
                <a:srgbClr val="7030A0"/>
              </a:solidFill>
              <a:latin typeface="Calibri" pitchFamily="34" charset="0"/>
            </a:endParaRPr>
          </a:p>
        </p:txBody>
      </p:sp>
      <p:pic>
        <p:nvPicPr>
          <p:cNvPr id="5" name="Рисунок 4" descr="85365559.jpg"/>
          <p:cNvPicPr>
            <a:picLocks noChangeAspect="1" noChangeArrowheads="1"/>
          </p:cNvPicPr>
          <p:nvPr/>
        </p:nvPicPr>
        <p:blipFill>
          <a:blip r:embed="rId4" cstate="print"/>
          <a:srcRect/>
          <a:stretch>
            <a:fillRect/>
          </a:stretch>
        </p:blipFill>
        <p:spPr bwMode="auto">
          <a:xfrm>
            <a:off x="225425" y="1152525"/>
            <a:ext cx="3833813" cy="5192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714875" y="714375"/>
            <a:ext cx="5429250" cy="646113"/>
          </a:xfrm>
          <a:prstGeom prst="rect">
            <a:avLst/>
          </a:prstGeom>
          <a:noFill/>
          <a:ln w="9525">
            <a:noFill/>
            <a:miter lim="800000"/>
            <a:headEnd/>
            <a:tailEnd/>
          </a:ln>
        </p:spPr>
        <p:txBody>
          <a:bodyPr>
            <a:spAutoFit/>
          </a:bodyPr>
          <a:lstStyle/>
          <a:p>
            <a:r>
              <a:rPr lang="en-US" sz="3600">
                <a:latin typeface="Gill Sans Ultra Bold" pitchFamily="34" charset="0"/>
              </a:rPr>
              <a:t>Beatlemania</a:t>
            </a:r>
            <a:endParaRPr lang="ru-RU" sz="3600">
              <a:latin typeface="Calibri" pitchFamily="34" charset="0"/>
            </a:endParaRPr>
          </a:p>
        </p:txBody>
      </p:sp>
      <p:pic>
        <p:nvPicPr>
          <p:cNvPr id="3" name="Рисунок 2" descr="85361652.jpg"/>
          <p:cNvPicPr>
            <a:picLocks noChangeAspect="1" noChangeArrowheads="1"/>
          </p:cNvPicPr>
          <p:nvPr/>
        </p:nvPicPr>
        <p:blipFill>
          <a:blip r:embed="rId2" cstate="print"/>
          <a:srcRect/>
          <a:stretch>
            <a:fillRect/>
          </a:stretch>
        </p:blipFill>
        <p:spPr bwMode="auto">
          <a:xfrm>
            <a:off x="139700" y="3084513"/>
            <a:ext cx="3786188" cy="3932237"/>
          </a:xfrm>
          <a:prstGeom prst="rect">
            <a:avLst/>
          </a:prstGeom>
          <a:noFill/>
        </p:spPr>
      </p:pic>
      <p:pic>
        <p:nvPicPr>
          <p:cNvPr id="4" name="Рисунок 3" descr="fans05-1.jpg"/>
          <p:cNvPicPr>
            <a:picLocks noChangeAspect="1" noChangeArrowheads="1"/>
          </p:cNvPicPr>
          <p:nvPr/>
        </p:nvPicPr>
        <p:blipFill>
          <a:blip r:embed="rId3" cstate="print"/>
          <a:srcRect/>
          <a:stretch>
            <a:fillRect/>
          </a:stretch>
        </p:blipFill>
        <p:spPr bwMode="auto">
          <a:xfrm>
            <a:off x="1169988" y="-384175"/>
            <a:ext cx="3498850" cy="4267200"/>
          </a:xfrm>
          <a:prstGeom prst="rect">
            <a:avLst/>
          </a:prstGeom>
          <a:noFill/>
        </p:spPr>
      </p:pic>
      <p:pic>
        <p:nvPicPr>
          <p:cNvPr id="5" name="Рисунок 4" descr="_fanmail.jpg"/>
          <p:cNvPicPr>
            <a:picLocks noChangeAspect="1" noChangeArrowheads="1"/>
          </p:cNvPicPr>
          <p:nvPr/>
        </p:nvPicPr>
        <p:blipFill>
          <a:blip r:embed="rId4" cstate="print"/>
          <a:srcRect/>
          <a:stretch>
            <a:fillRect/>
          </a:stretch>
        </p:blipFill>
        <p:spPr bwMode="auto">
          <a:xfrm>
            <a:off x="4779963" y="1663700"/>
            <a:ext cx="3625850" cy="40719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2000"/>
                                        <p:tgtEl>
                                          <p:spTgt spid="2">
                                            <p:txEl>
                                              <p:pRg st="0" end="0"/>
                                            </p:txEl>
                                          </p:spTgt>
                                        </p:tgtEl>
                                      </p:cBhvr>
                                    </p:animEffect>
                                    <p:anim calcmode="lin" valueType="num">
                                      <p:cBhvr>
                                        <p:cTn id="29"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6">
  <a:themeElements>
    <a:clrScheme name="006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006">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6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006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006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006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006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006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006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006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006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006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006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006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006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006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006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006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800000"/>
      </a:lt1>
      <a:dk2>
        <a:srgbClr val="A50021"/>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Flowers</Template>
  <TotalTime>1460</TotalTime>
  <Words>605</Words>
  <Application>Microsoft Office PowerPoint</Application>
  <PresentationFormat>Экран (4:3)</PresentationFormat>
  <Paragraphs>29</Paragraphs>
  <Slides>14</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006</vt:lpstr>
      <vt:lpstr>1_colormaster</vt:lpstr>
      <vt:lpstr>Презентация к уроку английского языка в 10 классе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Список используемых источников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Кеворг</dc:creator>
  <cp:lastModifiedBy>Aдминистратор</cp:lastModifiedBy>
  <cp:revision>180</cp:revision>
  <dcterms:created xsi:type="dcterms:W3CDTF">2009-12-18T18:03:13Z</dcterms:created>
  <dcterms:modified xsi:type="dcterms:W3CDTF">2014-11-26T12:17:43Z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0008001cde000000000001023620</vt:lpwstr>
  </property>
</Properties>
</file>