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6"/>
  </p:notesMasterIdLst>
  <p:sldIdLst>
    <p:sldId id="256" r:id="rId2"/>
    <p:sldId id="262" r:id="rId3"/>
    <p:sldId id="258" r:id="rId4"/>
    <p:sldId id="259" r:id="rId5"/>
    <p:sldId id="260" r:id="rId6"/>
    <p:sldId id="263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23" autoAdjust="0"/>
  </p:normalViewPr>
  <p:slideViewPr>
    <p:cSldViewPr>
      <p:cViewPr varScale="1">
        <p:scale>
          <a:sx n="40" d="100"/>
          <a:sy n="40" d="100"/>
        </p:scale>
        <p:origin x="81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D6295-1E9F-4ED2-9909-E92FDE9FE9D1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0F6B-2B9A-4F46-B5E7-33E185C5A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1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C0F6B-2B9A-4F46-B5E7-33E185C5AE5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0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7DAA2A0-1045-45F6-B9D6-29D910F9D5D8}" type="datetimeFigureOut">
              <a:rPr lang="ru-RU" smtClean="0"/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A18E3BF-506A-4D9E-A720-76990FF5198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9.jpeg"/><Relationship Id="rId7" Type="http://schemas.openxmlformats.org/officeDocument/2006/relationships/image" Target="../media/image3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33.jpeg"/><Relationship Id="rId10" Type="http://schemas.openxmlformats.org/officeDocument/2006/relationships/image" Target="../media/image27.jpeg"/><Relationship Id="rId4" Type="http://schemas.openxmlformats.org/officeDocument/2006/relationships/image" Target="../media/image32.gif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gif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gif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3-years.ru/prazdniki/srishki-o-dedushke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052736"/>
            <a:ext cx="5723468" cy="15121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 «Моя семья»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356992"/>
            <a:ext cx="2912368" cy="1752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Выполнил ученик 1класса «Ж»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МБОУ СОШ №</a:t>
            </a:r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18</a:t>
            </a:r>
            <a:r>
              <a:rPr lang="en-US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г.Астрахани</a:t>
            </a:r>
            <a:endParaRPr lang="ru-RU" sz="1400" dirty="0" smtClean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Макаров </a:t>
            </a:r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Сергей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руководитель; учитель начальных классов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Хлямина С.Ж</a:t>
            </a:r>
            <a:endParaRPr lang="ru-RU" sz="1400" dirty="0" smtClean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ru-RU" sz="1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170" name="Picture 2" descr="The Incredibles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1600" dirty="0" smtClean="0"/>
              <a:t>У нас в семье любят праздники. Особенно зимний праздник Новый год. Мы его с нетерпением ждем. Папа покупает елку, мама с нами вместе её украшает. Мы дарим друг другу подарки. </a:t>
            </a: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55" y="2234711"/>
            <a:ext cx="4804833" cy="3603625"/>
          </a:xfrm>
        </p:spPr>
      </p:pic>
      <p:pic>
        <p:nvPicPr>
          <p:cNvPr id="6154" name="Picture 10" descr="&amp;Scy;&amp;kcy;&amp;acy;&amp;chcy;&amp;acy;&amp;tcy;&amp;softcy; mp3 &amp;bcy;&amp;iecy;&amp;scy;&amp;pcy;&amp;lcy;&amp;acy;&amp;tcy;&amp;ncy;&amp;ocy; VA - &amp;Zcy;&amp;icy;&amp;mcy;&amp;acy; &amp;ncy;&amp;acy; Europa Plus &amp;icy; &amp;bcy;&amp;iecy;&amp;zcy; &amp;scy;&amp;mcy;&amp;scy;. &amp;Scy;&amp;kcy;&amp;acy;&amp;chcy;&amp;acy;&amp;tcy;&amp;softcy; VA - &amp;Zcy;&amp;icy;&amp;mcy;&amp;acy; &amp;ncy;&amp;acy; Europa Plus 2009, Popmusic,MP3 &amp;bcy;&amp;iecy;&amp;zcy; &amp;rcy;&amp;iecy;&amp;gcy;&amp;icy;&amp;scy;&amp;tcy;&amp;rcy;&amp;acy;&amp;tscy;&amp;icy;&amp;icy;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53" y="3356992"/>
            <a:ext cx="1735155" cy="26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&amp;YAcy;&amp;Pcy; &amp;fcy;&amp;acy;&amp;jcy;&amp;lcy;&amp;ycy; - &amp;scy;&amp;acy;&amp;lcy;&amp;yucy;&amp;t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4985" y="2545456"/>
            <a:ext cx="1224136" cy="68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&amp;YAcy;&amp;Pcy; &amp;fcy;&amp;acy;&amp;jcy;&amp;lcy;&amp;ycy; - &amp;scy;&amp;acy;&amp;lcy;&amp;yucy;&amp;t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379122" y="2492371"/>
            <a:ext cx="1224136" cy="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&amp;Pcy;&amp;ocy;&amp;dcy;&amp;acy;&amp;rcy;&amp;ocy;&amp;kcy; &amp;scy; &amp;lcy;&amp;iecy;&amp;ncy;&amp;tcy;&amp;ocy;&amp;jcy; - &amp;Scy;&amp;tcy;&amp;ocy;&amp;kcy;&amp;ocy;&amp;vcy;&amp;ocy;&amp;iecy; &amp;fcy;&amp;ocy;&amp;tcy;&amp;ocy; Li Su #296128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53" y="5846182"/>
            <a:ext cx="460069" cy="3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Scy;&amp;ncy;&amp;iecy;&amp;gcy;&amp;ocy;&amp;vcy;&amp;icy;&amp;kcy; lykoshk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59" y="4437112"/>
            <a:ext cx="1812619" cy="18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 smtClean="0"/>
              <a:t>Зимой мы ходим на разные спектакли, встречаемся с друзьями.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412776"/>
            <a:ext cx="2939521" cy="288032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932040" y="1412776"/>
            <a:ext cx="2944368" cy="21602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904"/>
            <a:ext cx="3659436" cy="29523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3744415" cy="2980035"/>
          </a:xfrm>
        </p:spPr>
      </p:pic>
      <p:pic>
        <p:nvPicPr>
          <p:cNvPr id="8196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72815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78887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&amp;Dcy;&amp;ocy;&amp;bcy;&amp;rcy;&amp;ocy; &amp;pcy;&amp;ocy;&amp;zhcy;&amp;acy;&amp;lcy;&amp;ocy;&amp;vcy;&amp;acy;&amp;tcy;&amp;softcy; &amp;vcy; &amp;Scy;&amp;ocy;&amp;ocy;&amp;bcy;&amp;shchcy;&amp;iecy;&amp;scy;&amp;tcy;&amp;vcy;&amp;ocy; &amp;Scy;&amp;lcy;&amp;acy;&amp;vcy;&amp;yacy;&amp;n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52" y="1962182"/>
            <a:ext cx="324575" cy="3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10" y="2110236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80" y="1770728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43" y="5733256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01" y="5741524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6796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870246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849593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8" y="5878514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97461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&amp;Dcy;&amp;ocy;&amp;bcy;&amp;rcy;&amp;ocy; &amp;pcy;&amp;ocy;&amp;zhcy;&amp;acy;&amp;lcy;&amp;ocy;&amp;vcy;&amp;acy;&amp;tcy;&amp;softcy; &amp;vcy; &amp;Scy;&amp;ocy;&amp;ocy;&amp;bcy;&amp;shchcy;&amp;iecy;&amp;scy;&amp;tcy;&amp;vcy;&amp;ocy; &amp;Scy;&amp;lcy;&amp;acy;&amp;vcy;&amp;yacy;&amp;n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55" y="2163458"/>
            <a:ext cx="324575" cy="3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&amp;Dcy;&amp;ocy;&amp;bcy;&amp;rcy;&amp;ocy; &amp;pcy;&amp;ocy;&amp;zhcy;&amp;acy;&amp;lcy;&amp;ocy;&amp;vcy;&amp;acy;&amp;tcy;&amp;softcy; &amp;vcy; &amp;Scy;&amp;ocy;&amp;ocy;&amp;bcy;&amp;shchcy;&amp;iecy;&amp;scy;&amp;tcy;&amp;vcy;&amp;ocy; &amp;Scy;&amp;lcy;&amp;acy;&amp;vcy;&amp;yacy;&amp;n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878514"/>
            <a:ext cx="324575" cy="3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&amp;Dcy;&amp;ocy;&amp;bcy;&amp;rcy;&amp;ocy; &amp;pcy;&amp;ocy;&amp;zhcy;&amp;acy;&amp;lcy;&amp;ocy;&amp;vcy;&amp;acy;&amp;tcy;&amp;softcy; &amp;vcy; &amp;Scy;&amp;ocy;&amp;ocy;&amp;bcy;&amp;shchcy;&amp;iecy;&amp;scy;&amp;tcy;&amp;vcy;&amp;ocy; &amp;Scy;&amp;lcy;&amp;acy;&amp;vcy;&amp;yacy;&amp;n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70" y="5638444"/>
            <a:ext cx="324575" cy="3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&amp;Dcy;&amp;ocy;&amp;bcy;&amp;rcy;&amp;ocy; &amp;pcy;&amp;ocy;&amp;zhcy;&amp;acy;&amp;lcy;&amp;ocy;&amp;vcy;&amp;acy;&amp;tcy;&amp;softcy; &amp;vcy; &amp;Scy;&amp;ocy;&amp;ocy;&amp;bcy;&amp;shchcy;&amp;iecy;&amp;scy;&amp;tcy;&amp;vcy;&amp;ocy; &amp;Scy;&amp;lcy;&amp;acy;&amp;vcy;&amp;yacy;&amp;n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00" y="1818165"/>
            <a:ext cx="324575" cy="3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97" y="4221088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&amp;Fcy;&amp;ocy;&amp;rcy;&amp;ucy;&amp;mcy; &amp;Acy;&amp;bcy;&amp;khcy;&amp;acy;&amp;zcy;&amp;icy;&amp;icy; - &amp;Ocy;&amp;tcy;&amp;dcy;&amp;ycy;&amp;khcy; &amp;vcy; &amp;Acy;&amp;bcy;&amp;khcy;&amp;acy;&amp;zcy;&amp;icy;&amp;icy; - &amp;Ocy;&amp;tcy;&amp;zcy;&amp;ycy;&amp;vcy;&amp;ycy; &amp;tcy;&amp;ucy;&amp;rcy;&amp;icy;&amp;scy;&amp;tcy;&amp;ocy;&amp;vcy; &amp;Scy;&amp;tcy;&amp;rcy;&amp;acy;&amp;ncy;&amp;ycy; &amp;Dcy;&amp;ucy;&amp;shcy;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26" y="3140968"/>
            <a:ext cx="250947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&amp;Dcy;&amp;ocy;&amp;bcy;&amp;rcy;&amp;ocy; &amp;pcy;&amp;ocy;&amp;zhcy;&amp;acy;&amp;lcy;&amp;ocy;&amp;vcy;&amp;acy;&amp;tcy;&amp;softcy; &amp;vcy; &amp;Scy;&amp;ocy;&amp;ocy;&amp;bcy;&amp;shchcy;&amp;iecy;&amp;scy;&amp;tcy;&amp;vcy;&amp;ocy; &amp;Scy;&amp;lcy;&amp;acy;&amp;vcy;&amp;yacy;&amp;n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1" y="937350"/>
            <a:ext cx="324575" cy="3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&amp;Dcy;&amp;iecy;&amp;tcy;&amp;scy;&amp;kcy;&amp;icy;&amp;iecy; &amp;scy;&amp;tcy;&amp;icy;&amp;shcy;&amp;kcy;&amp;icy; &amp;pcy;&amp;rcy;&amp;ocy; &amp;scy;&amp;ncy;&amp;iecy;&amp;gcy; &amp;icy; &amp;scy;&amp;ncy;&amp;iecy;&amp;zhcy;&amp;icy;&amp;n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35" y="1223480"/>
            <a:ext cx="238332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1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5328592" cy="5760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Пословицы и поговорки о семье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2420888"/>
            <a:ext cx="5328592" cy="32403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Вся </a:t>
            </a:r>
            <a:r>
              <a:rPr lang="ru-RU" dirty="0">
                <a:solidFill>
                  <a:schemeClr val="tx1"/>
                </a:solidFill>
              </a:rPr>
              <a:t>семья вместе, так и душа на месте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Семейное согласие всего дороже.</a:t>
            </a:r>
          </a:p>
          <a:p>
            <a:r>
              <a:rPr lang="ru-RU" dirty="0">
                <a:solidFill>
                  <a:schemeClr val="tx1"/>
                </a:solidFill>
              </a:rPr>
              <a:t>В недружной семье добра не бывает.</a:t>
            </a:r>
          </a:p>
          <a:p>
            <a:r>
              <a:rPr lang="ru-RU" dirty="0">
                <a:solidFill>
                  <a:schemeClr val="tx1"/>
                </a:solidFill>
              </a:rPr>
              <a:t>В родной семье и каша гуще.</a:t>
            </a:r>
          </a:p>
          <a:p>
            <a:r>
              <a:rPr lang="ru-RU" dirty="0">
                <a:solidFill>
                  <a:schemeClr val="tx1"/>
                </a:solidFill>
              </a:rPr>
              <a:t>В семье дружат — живут не тужат.</a:t>
            </a:r>
          </a:p>
          <a:p>
            <a:r>
              <a:rPr lang="ru-RU" dirty="0">
                <a:solidFill>
                  <a:schemeClr val="tx1"/>
                </a:solidFill>
              </a:rPr>
              <a:t>В семье разлад, так и дому не рад.</a:t>
            </a:r>
          </a:p>
          <a:p>
            <a:r>
              <a:rPr lang="ru-RU" dirty="0">
                <a:solidFill>
                  <a:schemeClr val="tx1"/>
                </a:solidFill>
              </a:rPr>
              <a:t>Семейный горшок всегда кипит.</a:t>
            </a:r>
          </a:p>
          <a:p>
            <a:r>
              <a:rPr lang="ru-RU" dirty="0">
                <a:solidFill>
                  <a:schemeClr val="tx1"/>
                </a:solidFill>
              </a:rPr>
              <a:t>Семья сильна, когда над ней крыша одна.</a:t>
            </a:r>
          </a:p>
          <a:p>
            <a:r>
              <a:rPr lang="ru-RU" dirty="0">
                <a:solidFill>
                  <a:schemeClr val="tx1"/>
                </a:solidFill>
              </a:rPr>
              <a:t>Семья в куче – не страшна туча.</a:t>
            </a:r>
          </a:p>
        </p:txBody>
      </p:sp>
      <p:pic>
        <p:nvPicPr>
          <p:cNvPr id="9220" name="Picture 4" descr="&amp;pcy;&amp;ocy; &amp;scy;&amp;kcy;&amp;acy;&amp;zcy;&amp;kcy;&amp;acy;&amp;mcy; &amp;icy; &amp;mcy;&amp;ucy;&amp;lcy;&amp;softcy;&amp;tcy;&amp;fcy;&amp;icy;&amp;lcy;&amp;softcy;&amp;mcy;&amp;acy;&amp;m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8434"/>
            <a:ext cx="196430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&amp;Dcy;&amp;iecy;&amp;tcy;&amp;scy;&amp;kcy;&amp;icy;&amp;iecy; &amp;scy;&amp;kcy;&amp;acy;&amp;zcy;&amp;kcy;&amp;icy; &amp;ncy;&amp;acy;&amp;rcy;&amp;icy;&amp;scy;&amp;ocy;&amp;vcy;&amp;acy;&amp;ncy;&amp;ncy;&amp;ycy;&amp;iecy; &amp;vcy; &amp;kcy;&amp;ocy;&amp;mcy;&amp;ncy;&amp;acy;&amp;tcy;&amp;iecy; &amp;rcy;&amp;iecy;&amp;bcy;&amp;iecy;&amp;ncy;&amp;kcy;&amp;acy; &amp;Kcy;&amp;icy;&amp;iecy;&amp;vcy;, &amp;tscy;&amp;iecy;&amp;ncy;&amp;acy; - 500 &amp;gcy;&amp;rcy;&amp;ncy;, &amp;Kcy;&amp;icy;&amp;iecy;&amp;vcy;, 12 &amp;fcy;&amp;iecy;&amp;vcy; 2014 13:55, &amp;bcy;.&amp;ucy;., &amp;ocy;&amp;bcy;&amp;hardcy;&amp;yacy;&amp;vcy;&amp;lcy;&amp;iecy;&amp;ncy;&amp;icy;&amp;iecy;, &amp;pcy;&amp;rcy;&amp;ocy;&amp;dcy;&amp;acy;&amp;mcy;, &amp;kcy;&amp;ucy;&amp;pcy;&amp;lcy;&amp;yucy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1527684"/>
            <a:ext cx="1516385" cy="8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&amp;Bcy;&amp;acy;&amp;bcy;&amp;ocy;&amp;chcy;&amp;kcy;&amp;icy; - Gif &amp;acy;&amp;ncy;&amp;icy;&amp;mcy;&amp;acy;&amp;tscy;&amp;icy;&amp;yacy;, &amp;acy;&amp;vcy;&amp;acy;&amp;tcy;&amp;acy;&amp;rcy;&amp;ycy;, &amp;scy;&amp;kcy;&amp;acy;&amp;chcy;&amp;acy;&amp;tcy;&amp;softcy; &amp;acy;&amp;ncy;&amp;icy;&amp;mcy;&amp;acy;&amp;tscy;&amp;icy;&amp;yucy;, &amp;acy;&amp;ncy;&amp;icy;&amp;mcy;&amp;acy;&amp;tscy;&amp;icy;&amp;yacy; 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93" y="1406862"/>
            <a:ext cx="2508195" cy="9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&amp;Bcy;&amp;iecy;&amp;scy;&amp;iecy;&amp;dcy;&amp;kcy;&amp;acy;. &amp;CHcy;&amp;acy;&amp;scy;&amp;tcy;&amp;softcy; 7 - &amp;Scy;&amp;tcy;&amp;rcy;&amp;acy;&amp;ncy;&amp;icy;&amp;tscy;&amp;acy; 115 - &amp;Fcy;&amp;ocy;&amp;rcy;&amp;ucy;&amp;mcy; JustMJ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6967">
            <a:off x="6784553" y="1023399"/>
            <a:ext cx="571364" cy="3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&amp;Ucy;&amp;Rcy;-010 &amp;Bcy;&amp;acy;&amp;bcy;&amp;ocy;&amp;chcy;&amp;kcy;&amp;acy; 10 &amp;Vcy;&amp;ocy;&amp;lcy;&amp;shcy;&amp;iecy;&amp;bcy;&amp;ncy;&amp;acy;&amp;yacy; &amp;Kcy;&amp;acy;&amp;ncy;&amp;vcy;&amp;acy; &amp;Ncy;&amp;acy;&amp;bcy;&amp;ocy;&amp;rcy;&amp;ycy; &amp;dcy;&amp;lcy;&amp;yacy; &amp;vcy;&amp;ycy;&amp;shcy;&amp;icy;&amp;vcy;&amp;acy;&amp;ncy;&amp;icy;&amp;yacy;. &amp;Mcy;&amp;acy;&amp;gcy;&amp;acy;…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849">
            <a:off x="7486796" y="2255959"/>
            <a:ext cx="378025" cy="27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File155 &amp;Ncy;&amp;ocy;&amp;vcy;&amp;ocy;&amp;scy;&amp;icy;&amp;bcy;&amp;icy;&amp;rcy;&amp;scy;&amp;kcy;&amp;acy;&amp;yacy; &amp;ocy;&amp;tcy;&amp;kcy;&amp;rcy;&amp;ycy;&amp;tcy;&amp;acy;&amp;yacy; &amp;ocy;&amp;bcy;&amp;rcy;&amp;acy;&amp;zcy;&amp;ocy;&amp;vcy;&amp;acy;&amp;tcy;&amp;iecy;&amp;lcy;&amp;softcy;&amp;ncy;&amp;acy;&amp;yacy; &amp;scy;&amp;iecy;&amp;tcy;&amp;soft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4737">
            <a:off x="6757048" y="3586701"/>
            <a:ext cx="366137" cy="2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&amp;Bcy;&amp;lcy;&amp;ocy;&amp;gcy; - &amp;Pcy;&amp;rcy;&amp;icy;&amp;vcy;&amp;iecy;&amp;tcy;.&amp;rcy;&amp;ucy; - &amp;Bcy;&amp;acy;&amp;bcy;&amp;ocy;&amp;chcy;&amp;kcy;&amp;icy; (&amp;acy;&amp;ncy;&amp;icy;&amp;mcy;&amp;acy;&amp;tscy;&amp;icy;&amp;yacy;) - &amp;Lcy;&amp;icy;&amp;chcy;&amp;ncy;&amp;ycy;&amp;jcy; &amp;icy;&amp;ncy;&amp;tcy;&amp;iecy;&amp;rcy;&amp;ncy;&amp;iecy;&amp;tcy; &amp;dcy;&amp;ncy;&amp;iecy;&amp;vcy;&amp;ncy;&amp;icy;&amp;kcy; &amp;pcy;&amp;ocy;&amp;lcy;&amp;softcy;&amp;zcy;&amp;ocy;&amp;vcy;&amp;acy;&amp;tcy;&amp;iecy;&amp;lcy;&amp;yacy; M@r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1314">
            <a:off x="7038048" y="2661663"/>
            <a:ext cx="342970" cy="3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&amp;Bcy;&amp;acy;&amp;bcy;&amp;ocy;&amp;chcy;&amp;kcy;&amp;icy; &amp;icy; &amp;tscy;&amp;vcy;&amp;iecy;&amp;tcy;&amp;ycy;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0251">
            <a:off x="6460930" y="2001746"/>
            <a:ext cx="467104" cy="4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&amp;Bcy;&amp;acy;&amp;bcy;&amp;ocy;&amp;chcy;&amp;kcy;&amp;icy;+SD-&amp;kcy;&amp;acy;&amp;rcy;&amp;tcy;&amp;icy;&amp;ncy;&amp;k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504159"/>
            <a:ext cx="411773" cy="3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1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79562"/>
            <a:ext cx="6965245" cy="364558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3200" dirty="0" smtClean="0"/>
              <a:t>В моей семье любят собираться вместе. </a:t>
            </a:r>
            <a:r>
              <a:rPr lang="ru-RU" sz="3200" dirty="0"/>
              <a:t>Празднуем Дни </a:t>
            </a:r>
            <a:r>
              <a:rPr lang="ru-RU" sz="3200" dirty="0" smtClean="0"/>
              <a:t>рождения, Новый год и другие праздники. Семья – это очень важно для каждого из нас. Мы чтим наши семейные традиции. Любим друг друга. Беспокоимся друг о друге. Уважаем друг друга.</a:t>
            </a:r>
            <a:endParaRPr lang="ru-RU" sz="3200" dirty="0"/>
          </a:p>
        </p:txBody>
      </p:sp>
      <p:pic>
        <p:nvPicPr>
          <p:cNvPr id="10242" name="Picture 2" descr="&amp;Gcy;&amp;iecy;&amp;rcy;&amp;ocy;&amp;icy; &amp;mcy;&amp;ucy;&amp;lcy;&amp;softcy;&amp;tcy;&amp;fcy;&amp;icy;&amp;lcy;&amp;softcy;&amp;mcy;&amp;ocy;&amp;vcy; &amp;kcy;&amp;acy;&amp;rcy;&amp;tcy;&amp;icy;&amp;ncy;&amp;kcy;&amp;icy; &amp;Dcy;&amp;lcy;&amp;yacy;. - 4 May 2013 - Blog - Ugl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4833914"/>
            <a:ext cx="1190675" cy="142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&amp;Zcy;&amp;acy;&amp;scy;&amp;tcy;&amp;acy;&amp;vcy;&amp;kcy;&amp;icy; &amp;scy;&amp;kcy;&amp;acy;&amp;chcy;&amp;acy;&amp;tcy;&amp;softcy; &amp;scy; &amp;scy;&amp;acy;&amp;jcy;&amp;tcy;&amp;acy; - &amp;Bcy;&amp;iecy;&amp;lcy;&amp;ycy;&amp;jcy; , &amp;kcy;&amp;ocy;&amp;rcy;&amp;zcy;&amp;icy;&amp;ncy;&amp;kcy;&amp;acy; , &amp;fcy;&amp;ocy;&amp;ncy; , &amp;tcy;&amp;yucy;&amp;lcy;&amp;softcy;&amp;pcy;&amp;acy;&amp;ncy;&amp;ycy; , &amp;tscy;&amp;vcy;&amp;iecy;&amp;tcy;&amp;ocy;&amp;chcy;&amp;iecy;&amp;kcy; - &amp;scy; &amp;rcy;&amp;acy;&amp;zcy;&amp;mcy;&amp;iecy;&amp;rcy;&amp;acy;&amp;mcy;&amp;icy; 1600 x 900 px &amp;scy;&amp;kcy;&amp;acy;&amp;chcy;&amp;acy;&amp;tcy;&amp;softcy; &amp;bcy;&amp;iecy;&amp;scy;&amp;pcy;&amp;lcy;&amp;acy;&amp;tcy;&amp;ncy;&amp;o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14" y="5075040"/>
            <a:ext cx="192021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9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875257"/>
            <a:ext cx="5904656" cy="120248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2290" name="Picture 2" descr="&amp;gcy;&amp;rcy;&amp;acy;&amp;mcy;&amp;ocy;&amp;tcy;&amp;ncy;&amp;ocy;&amp;scy;&amp;tcy;&amp;softcy; &quot; mamlas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12151"/>
            <a:ext cx="180020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&amp;TScy;&amp;vcy;&amp;iecy;&amp;tcy;&amp;ocy;&amp;chcy;&amp;ncy;&amp;acy;&amp;yacy; &amp;kcy;&amp;ocy;&amp;mcy;&amp;pcy;&amp;ocy;&amp;zcy;&amp;icy;&amp;tscy;&amp;icy;&amp;yacy; &amp;vcy; &amp;kcy;&amp;ocy;&amp;rcy;&amp;zcy;&amp;icy;&amp;ncy;&amp;iecy; &amp;icy;&amp;zcy;&amp;ocy;&amp;lcy;&amp;icy;&amp;rcy;&amp;ocy;&amp;vcy;&amp;acy;&amp;ncy;&amp;ycy; &amp;ncy;&amp;acy; &amp;bcy;&amp;iecy;&amp;lcy;&amp;ocy;&amp;mcy; &amp;fcy;&amp;ocy;&amp;ncy;&amp;iecy; &amp;Fcy;&amp;ocy;&amp;tcy;&amp;ocy;&amp;gcy;&amp;rcy;&amp;acy;&amp;fcy;&amp;icy;&amp;yacy;, &amp;kcy;&amp;acy;&amp;rcy;&amp;tcy;&amp;icy;&amp;ncy;&amp;kcy;&amp;icy;, &amp;icy;&amp;zcy;&amp;ocy;&amp;bcy;&amp;rcy;&amp;acy;&amp;zhcy;&amp;iecy;&amp;ncy;&amp;icy;&amp;yacy; &amp;icy; &amp;scy;&amp;tcy;&amp;ocy;&amp;kcy;-&amp;fcy;&amp;ocy;&amp;tcy;&amp;ocy;&amp;gcy;&amp;rcy;&amp;acy;&amp;fcy;&amp;icy;&amp;yacy; &amp;bcy;&amp;iecy;&amp;zcy; &amp;rcy;&amp;ocy;&amp;yacy;&amp;lcy;&amp;tcy;&amp;icy;.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44" y="4322508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TScy;&amp;vcy;&amp;iecy;&amp;tcy;&amp;ocy;&amp;chcy;&amp;ncy;&amp;acy;&amp;yacy; &amp;kcy;&amp;ocy;&amp;mcy;&amp;pcy;&amp;ocy;&amp;zcy;&amp;icy;&amp;tscy;&amp;icy;&amp;yacy; &amp;vcy; &amp;kcy;&amp;ocy;&amp;rcy;&amp;zcy;&amp;icy;&amp;ncy;&amp;iecy; &amp;icy;&amp;zcy;&amp;ocy;&amp;lcy;&amp;icy;&amp;rcy;&amp;ocy;&amp;vcy;&amp;acy;&amp;ncy;&amp;ycy; &amp;ncy;&amp;acy; &amp;bcy;&amp;iecy;&amp;lcy;&amp;ocy;&amp;mcy; &amp;fcy;&amp;ocy;&amp;ncy;&amp;iecy; &amp;Fcy;&amp;ocy;&amp;tcy;&amp;ocy;&amp;gcy;&amp;rcy;&amp;acy;&amp;fcy;&amp;icy;&amp;yacy;, &amp;kcy;&amp;acy;&amp;rcy;&amp;tcy;&amp;icy;&amp;ncy;&amp;kcy;&amp;icy;, &amp;icy;&amp;zcy;&amp;ocy;&amp;bcy;&amp;rcy;&amp;acy;&amp;zhcy;&amp;iecy;&amp;ncy;&amp;icy;&amp;yacy; &amp;icy; &amp;scy;&amp;tcy;&amp;ocy;&amp;kcy;-&amp;fcy;&amp;ocy;&amp;tcy;&amp;ocy;&amp;gcy;&amp;rcy;&amp;acy;&amp;fcy;&amp;icy;&amp;yacy; &amp;bcy;&amp;iecy;&amp;zcy; &amp;rcy;&amp;ocy;&amp;yacy;&amp;lcy;&amp;tcy;&amp;icy;.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22508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Kcy;&amp;rcy;&amp;acy;&amp;scy;&amp;icy;&amp;vcy;&amp;ycy;&amp;iecy; &amp;rcy;&amp;ocy;&amp;zcy;&amp;ycy; PNG &amp;ncy;&amp;acy; &amp;pcy;&amp;rcy;&amp;ocy;&amp;zcy;&amp;rcy;&amp;acy;&amp;chcy;&amp;ncy;&amp;ocy;&amp;mcy; &amp;fcy;&amp;o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3548" y="1484784"/>
            <a:ext cx="208867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&amp;Kcy;&amp;rcy;&amp;acy;&amp;scy;&amp;icy;&amp;vcy;&amp;ycy;&amp;iecy; &amp;rcy;&amp;ocy;&amp;zcy;&amp;ycy; PNG &amp;ncy;&amp;acy; &amp;pcy;&amp;rcy;&amp;ocy;&amp;zcy;&amp;rcy;&amp;acy;&amp;chcy;&amp;ncy;&amp;ocy;&amp;mcy; &amp;fcy;&amp;ocy;&amp;ncy;&amp;ie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119105" y="1510573"/>
            <a:ext cx="2051421" cy="15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17582"/>
            <a:ext cx="6944652" cy="12432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Это Я – Сергей Макаров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8908"/>
            <a:ext cx="2680203" cy="37969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028" name="Picture 4" descr="&amp;TScy;&amp;vcy;&amp;iecy;&amp;tcy;&amp;ocy;&amp;chcy;&amp;ncy;&amp;ycy;&amp;iecy; &amp;ucy;&amp;zcy;&amp;ocy;&amp;rcy;&amp;ycy; &amp;vcy; &amp;vcy;&amp;iecy;&amp;kcy;&amp;tcy;&amp;ocy;&amp;rcy;&amp;ie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14" y="3645024"/>
            <a:ext cx="2275706" cy="229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TScy;&amp;vcy;&amp;iecy;&amp;tcy;&amp;ocy;&amp;chcy;&amp;ncy;&amp;ycy;&amp;iecy; &amp;ucy;&amp;zcy;&amp;ocy;&amp;rcy;&amp;ycy; &amp;vcy; &amp;vcy;&amp;iecy;&amp;kcy;&amp;tcy;&amp;ocy;&amp;rcy;&amp;ie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871" y="3605889"/>
            <a:ext cx="2342567" cy="21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27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05" y="764704"/>
            <a:ext cx="7488832" cy="547260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/>
              </a:rPr>
              <a:t>Что такое семья? Вам скажу по секрету -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Это папа и мама всех дороже на свете!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Это с ними прогулки, поездки на море,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Это брат и сестра, та с которой я в ссоре.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Это бабушка с дедом, пирожки и конфеты,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Но конечно люблю их я совсем не за это!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Что такое семья? Вот оно мое счастье!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Где я нужен всегда, где добро и участие,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Где меня понимают, ждут в любую погоду.</a:t>
            </a:r>
            <a:br>
              <a:rPr lang="ru-RU" sz="2400" dirty="0" smtClean="0">
                <a:solidFill>
                  <a:srgbClr val="002060"/>
                </a:solidFill>
                <a:effectLst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</a:rPr>
              <a:t>Вас люблю я сильней с каждым днем год за годом!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8" name="Picture 6" descr="&amp;Pcy;&amp;lcy;&amp;iecy;&amp;jcy;&amp;kcy;&amp;acy;&amp;scy;&amp;tcy; &quot;&quot; &amp;Acy;&amp;khcy; &amp;ncy;&amp;yacy;&amp;ncy;&amp;yacy;, &amp;Mcy;&amp;acy;&amp;rcy;&amp;ucy;&amp;scy;&amp;yacy; &amp;Kcy;&amp;lcy;&amp;icy;&amp;mcy;&amp;ocy;&amp;vcy;&amp;acy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5" y="5327193"/>
            <a:ext cx="373443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Pcy;&amp;lcy;&amp;iecy;&amp;jcy;&amp;kcy;&amp;acy;&amp;scy;&amp;tcy; &quot;&quot; &amp;Acy;&amp;khcy; &amp;ncy;&amp;yacy;&amp;ncy;&amp;yacy;, &amp;Mcy;&amp;acy;&amp;rcy;&amp;ucy;&amp;scy;&amp;yacy; &amp;Kcy;&amp;lcy;&amp;icy;&amp;mcy;&amp;ocy;&amp;vcy;&amp;acy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38" y="5327193"/>
            <a:ext cx="3705012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&amp;Vcy;&amp;scy;&amp;iecy; &amp;zcy;&amp;acy;&amp;pcy;&amp;icy;&amp;scy;&amp;icy; &amp;scy; &amp;tcy;&amp;iecy;&amp;gcy;&amp;ocy;&amp;mcy; &amp;scy;&amp;ocy;&amp;lcy;&amp;ncy;&amp;tscy;&amp;iecy; &amp;vcy; &amp;dcy;&amp;ncy;&amp;iecy;&amp;vcy;&amp;ncy;&amp;icy;&amp;kcy;&amp;acy;&amp;khcy; &amp;Zcy;&amp;ncy;a&amp;kcy;&amp;ocy;&amp;mcy;&amp;scy;&amp;tcy;&amp;vcy;&amp;acy; &amp;ocy;&amp;dcy;&amp;ncy;&amp;ocy;&amp;kcy;&amp;lcy;&amp;acy;&amp;scy;&amp;ncy;&amp;icy;&amp;kcy;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56" y="836712"/>
            <a:ext cx="112373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181269" cy="1152128"/>
          </a:xfrm>
        </p:spPr>
        <p:txBody>
          <a:bodyPr>
            <a:noAutofit/>
          </a:bodyPr>
          <a:lstStyle/>
          <a:p>
            <a:r>
              <a:rPr lang="ru-RU" sz="1800" dirty="0" smtClean="0"/>
              <a:t>Мой папа Макаров Павел Сергеевич </a:t>
            </a:r>
            <a:br>
              <a:rPr lang="ru-RU" sz="1800" dirty="0" smtClean="0"/>
            </a:br>
            <a:r>
              <a:rPr lang="ru-RU" sz="1800" dirty="0" smtClean="0"/>
              <a:t>и</a:t>
            </a:r>
            <a:br>
              <a:rPr lang="ru-RU" sz="1800" dirty="0" smtClean="0"/>
            </a:br>
            <a:r>
              <a:rPr lang="ru-RU" sz="1800" dirty="0" smtClean="0"/>
              <a:t> моя мама Макарова Наталья Владимировна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1" y="1940692"/>
            <a:ext cx="3454166" cy="28803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80" y="1809166"/>
            <a:ext cx="2304256" cy="309634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050" name="Picture 2" descr="&amp;Fcy;&amp;ocy;&amp;rcy;&amp;ucy;&amp;mcy; &amp;Bcy;&amp;iecy;&amp;lcy;.&amp;Rcy;&amp;ucy; &quot;&amp;Ncy;&amp;ocy;&amp;chcy;&amp;softcy; &amp;pcy;&amp;ocy;&amp;zhcy;&amp;icy;&amp;rcy;&amp;acy;&amp;tcy;&amp;iecy;&amp;lcy;&amp;iecy;&amp;jcy; &amp;rcy;&amp;iecy;&amp;kcy;&amp;lcy;&amp;acy;&amp;mcy;&amp;ycy;&quot; &amp;pcy;&amp;ocy;-&amp;bcy;&amp;iecy;&amp;lcy;&amp;gcy;&amp;ocy;&amp;rcy;&amp;ocy;&amp;dcy;&amp;scy;&amp;k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43" y="620687"/>
            <a:ext cx="427622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wer 16 (120) &amp;Kcy;&amp;acy;&amp;tcy;&amp;acy;&amp;lcy;&amp;ocy;&amp;gcy; Art Colle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0663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st Pers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9" y="1444382"/>
            <a:ext cx="499619" cy="4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&amp;Mcy;&amp;icy;&amp;scy;&amp;scy;&amp;icy;&amp;yacy; &quot;&amp;Fcy;&amp;ocy;&amp;tcy;&amp;ocy;&amp;shcy;&amp;ocy;&amp;pcy;&quot; &amp;Kcy;&amp;lcy;&amp;icy;&amp;pcy;&amp;acy;&amp;rcy;&amp;tcy;&amp;ycy; &amp;icy; &amp;scy;&amp;kcy;&amp;rcy;&amp;acy;&amp;pcy; &amp;ncy;&amp;acy;&amp;bcy;&amp;ocy;&amp;rcy;&amp;ycy;: &amp;Rcy;&amp;ocy;&amp;zcy;&amp;ycy; &amp;vcy; PNG - &amp;Kcy;&amp;lcy;&amp;icy;&amp;pcy;&amp;acy;&amp;rcy;&amp;t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35" y="4334012"/>
            <a:ext cx="307553" cy="29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&amp;TScy;&amp;vcy;&amp;iecy;&amp;tcy;&amp;ycy; &amp;dcy;&amp;lcy;&amp;yacy; &amp;fcy;&amp;ocy;&amp;tcy;&amp;ocy;&amp;shcy;&amp;ocy;&amp;pcy;&amp;acy; presmindhosl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89" y="5206270"/>
            <a:ext cx="642436" cy="5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st Pers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10" y="2214009"/>
            <a:ext cx="335539" cy="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&amp;TScy;&amp;vcy;&amp;iecy;&amp;tcy;&amp;ycy; &amp;Gcy;&amp;ocy;&amp;rcy;&amp;tcy;&amp;iecy;&amp;ncy;&amp;zcy;&amp;icy;&amp;yacy; Flowers Hydrangea - &amp;kcy;&amp;lcy;&amp;icy;&amp;pcy;&amp;acy;&amp;rcy;&amp;tcy; &amp;ncy;&amp;acy; &amp;pcy;&amp;rcy;&amp;ocy;&amp;zcy;&amp;rcy;&amp;acy;&amp;chcy;&amp;ncy;&amp;ocy;&amp;mcy; &amp;fcy;&amp;ocy;&amp;ncy;&amp;iecy; &amp;icy; &amp;fcy;&amp;ocy;&amp;tcy;&amp;ocy; &quot; &amp;Acy;&amp;vcy;&amp;tcy;&amp;ocy;&amp;rcy;&amp;scy;&amp;kcy;&amp;icy;&amp;iecy; &amp;rcy;&amp;acy;&amp;mcy;&amp;kcy;&amp;icy; &amp;dcy;&amp;lcy;&amp;yacy; &amp;fcy;&amp;ocy;&amp;tcy;&amp;ocy;&amp;gcy;&amp;rcy;&amp;acy;&amp;fcy;&amp;icy;&amp;jcy;, &amp;shcy;&amp;acy;&amp;bcy;&amp;lcy;&amp;ocy;&amp;ncy;&amp;ycy; &amp;dcy;&amp;lcy;&amp;yacy; Photoshop, &amp;f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82" y="1156084"/>
            <a:ext cx="496422" cy="35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&amp;KHcy;&amp;rcy;&amp;icy;&amp;zcy;&amp;acy;&amp;ncy;&amp;tcy;&amp;iecy;&amp;mcy;&amp;ycy; - &amp;tscy;&amp;vcy;&amp;iecy;&amp;tcy;&amp;ocy;&amp;chcy;&amp;ncy;&amp;ycy;&amp;jcy; &amp;fcy;&amp;ocy;&amp;tcy;&amp;ocy;&amp;scy;&amp;tcy;&amp;ocy;&amp;kcy; &quot; &amp;Scy;&amp;kcy;&amp;acy;&amp;chcy;&amp;acy;&amp;tcy;&amp;softcy; &amp;bcy;&amp;iecy;&amp;scy;&amp;pcy;&amp;lcy;&amp;acy;&amp;tcy;&amp;ncy;&amp;ocy; &amp;kcy;&amp;lcy;&amp;icy;&amp;pcy;&amp;acy;&amp;rcy;&amp;tcy;&amp;ycy;, &amp;pcy;&amp;lcy;&amp;acy;&amp;gcy;&amp;icy;&amp;ncy;&amp;ycy;, &amp;shcy;&amp;acy;&amp;bcy;&amp;lcy;&amp;ocy;&amp;ncy;&amp;ycy; &amp;dcy;&amp;lcy;&amp;yacy; &amp;fcy;&amp;ocy;&amp;tcy;&amp;ocy;&amp;shcy;&amp;ocy;&amp;pcy;&amp;acy;. 2012 &amp;kcy;&amp;acy;&amp;lcy;&amp;iecy;&amp;ncy;&amp;dcy;&amp;acy;&amp;rcy;&amp;icy; 20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30" y="5257162"/>
            <a:ext cx="612790" cy="4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&amp;Ocy;&amp;bcy;&amp;ocy;&amp;icy; &amp;tscy;&amp;vcy;&amp;iecy;&amp;tcy;&amp;ocy;&amp;kcy;, &amp;lcy;&amp;iecy;&amp;pcy;&amp;iecy;&amp;scy;&amp;tcy;&amp;kcy;&amp;icy;, &amp;fcy;&amp;ocy;&amp;ncy;, &amp;fcy;&amp;ocy;&amp;tcy;&amp;ocy;, &amp;ocy;&amp;bcy;&amp;ocy;&amp;icy; &amp;ncy;&amp;acy; &amp;rcy;&amp;acy;&amp;bcy;&amp;ocy;&amp;chcy;&amp;icy;&amp;jcy; &amp;scy;&amp;tcy;&amp;ocy;&amp;lcy;, &amp;icy;&amp;zcy;&amp;ocy;&amp;bcy;&amp;rcy;&amp;acy;&amp;zhcy;&amp;iecy;&amp;ncy;&amp;icy;&amp;iecy; &amp;vcy; &amp;rcy;&amp;acy;&amp;zcy;&amp;rcy;&amp;iecy;&amp;shcy;&amp;iecy;&amp;ncy;&amp;icy;&amp;icy; - oboifon.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513151"/>
            <a:ext cx="644156" cy="48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&amp;TScy;&amp;vcy;&amp;iecy;&amp;tcy;&amp;ocy;&amp;chcy;&amp;ncy;&amp;ycy;&amp;jcy; &amp;fcy;&amp;ocy;&amp;tcy;&amp;ocy;&amp;scy;&amp;tcy;&amp;ocy;&amp;kcy;: &amp;bcy;&amp;iecy;&amp;lcy;&amp;ycy;&amp;iecy; &amp;rcy;&amp;ocy;&amp;zcy;&amp;ycy; :: NoNaM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7079" y="1468175"/>
            <a:ext cx="355044" cy="4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&amp;Bcy;&amp;ucy;&amp;tcy;&amp;ocy;&amp;ncy;&amp;ycy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41" y="5431852"/>
            <a:ext cx="875646" cy="6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&amp;Icy;&amp;zcy;&amp;ocy;&amp;bcy;&amp;rcy;&amp;acy;&amp;zhcy;&amp;iecy;&amp;ncy;&amp;icy;&amp;iecy; Sarosdesign client &amp;pcy;&amp;rcy;&amp;ocy;&amp;gcy;&amp;rcy;&amp;acy;&amp;mcy;&amp;mcy;&amp;ucy;. - 15 &amp;Mcy;&amp;acy;&amp;rcy;&amp;tcy;&amp;acy; 2014 - …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7"/>
            <a:ext cx="535397" cy="5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&amp;TScy;&amp;vcy;&amp;iecy;&amp;tcy;&amp;ycy; &amp;ncy;&amp;acy; &amp;bcy;&amp;iecy;&amp;lcy;&amp;ocy;&amp;mcy; &amp;icy; &amp;chcy;&amp;ocy;&amp;rcy;&amp;ncy;&amp;ocy;&amp;mcy; &amp;fcy;&amp;ocy;&amp;ncy;&amp;iecy; - &amp;TScy;&amp;vcy;&amp;iecy;&amp;tcy;&amp;ycy; &amp;ncy;&amp;acy; &amp;bcy;&amp;iecy;&amp;lcy;&amp;ocy;&amp;mcy; &amp;fcy;&amp;ocy;&amp;ncy;&amp;iecy; - &amp;TScy;&amp;vcy;&amp;iecy;&amp;tcy;&amp;ycy; - &amp;Kcy;&amp;acy;&amp;rcy;&amp;tcy;&amp;icy;&amp;ncy;&amp;kcy;&amp;icy; &amp;dcy;&amp;lcy;&amp;yacy; &amp;dcy;&amp;iecy;&amp;kcy;&amp;ucy;&amp;pcy;&amp;acy;&amp;zhcy;&amp;acy; - &amp;Dcy;&amp;iecy;&amp;kcy;&amp;ocy;&amp;rcy; &amp;icy; &amp;Dcy;&amp;iecy;&amp;kcy;&amp;ucy;&amp;pcy;&amp;acy;&amp;zhcy;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0" y="2422075"/>
            <a:ext cx="586475" cy="18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&amp;TScy;&amp;vcy;&amp;iecy;&amp;tcy;&amp;ycy; &amp;ncy;&amp;acy; &amp;bcy;&amp;iecy;&amp;lcy;&amp;ocy;&amp;mcy; &amp;icy; &amp;chcy;&amp;ocy;&amp;rcy;&amp;ncy;&amp;ocy;&amp;mcy; &amp;fcy;&amp;ocy;&amp;ncy;&amp;iecy; - &amp;TScy;&amp;vcy;&amp;iecy;&amp;tcy;&amp;ycy; &amp;ncy;&amp;acy; &amp;bcy;&amp;iecy;&amp;lcy;&amp;ocy;&amp;mcy; &amp;fcy;&amp;ocy;&amp;ncy;&amp;iecy; - &amp;TScy;&amp;vcy;&amp;iecy;&amp;tcy;&amp;ycy; - &amp;Kcy;&amp;acy;&amp;rcy;&amp;tcy;&amp;icy;&amp;ncy;&amp;kcy;&amp;icy; &amp;dcy;&amp;lcy;&amp;yacy; &amp;dcy;&amp;iecy;&amp;kcy;&amp;ucy;&amp;pcy;&amp;acy;&amp;zhcy;&amp;acy; - &amp;Dcy;&amp;iecy;&amp;kcy;&amp;ocy;&amp;rcy; &amp;icy; &amp;Dcy;&amp;iecy;&amp;kcy;&amp;ucy;&amp;pcy;&amp;acy;&amp;zhcy;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07" y="2422075"/>
            <a:ext cx="639617" cy="18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3352800" cy="216024"/>
          </a:xfrm>
        </p:spPr>
        <p:txBody>
          <a:bodyPr/>
          <a:lstStyle/>
          <a:p>
            <a:endParaRPr lang="ru-RU" sz="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854575" y="2331046"/>
            <a:ext cx="3021013" cy="22657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1196752"/>
            <a:ext cx="3352800" cy="4176464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Мама на папу глядит,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Улыбается,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Папа на маму глядит,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Улыбается,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А день самый будний,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Не воскресенье,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И за окошком – не солнце,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А вьюга,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Просто такое у них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Настроение,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Просто они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Очень любят друг друга.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От этой любви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И легко, и светло.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Мне с папой и мамой</a:t>
            </a:r>
            <a:b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Так повезло!</a:t>
            </a:r>
            <a:r>
              <a:rPr lang="ru-RU" sz="23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3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&amp;Rcy;&amp;ocy;&amp;mcy;&amp;acy;&amp;shcy;&amp;kcy;&amp;icy; &amp;ncy;&amp;acy;&amp;rcy;&amp;icy;&amp;scy;&amp;ocy;&amp;vcy;&amp;acy;&amp;ncy;&amp;ncy;&amp;ycy;&amp;iecy; - &amp;fcy;&amp;ocy;&amp;tcy;&amp;ocy;&amp;scy;&amp;tcy;&amp;ocy;&amp;kcy; &quot; PixelBrush - &amp;Pcy;&amp;ocy;&amp;rcy;&amp;tcy;&amp;acy;&amp;lcy; &amp;ocy; &amp;dcy;&amp;icy;&amp;zcy;&amp;acy;&amp;jcy;&amp;ncy;&amp;iecy;. &amp;Scy;&amp;kcy;&amp;acy;&amp;chcy;&amp;acy;&amp;tcy;&amp;softcy; &amp;fcy;&amp;ocy;&amp;tcy;&amp;ocy;, &amp;kcy;&amp;acy;&amp;rcy;&amp;tcy;&amp;icy;&amp;ncy;&amp;kcy;&amp;icy;, &amp;ocy;&amp;bcy;&amp;ocy;&amp;icy;, &amp;rcy;&amp;icy;&amp;scy;&amp;ucy;&amp;ncy;&amp;kcy;&amp;icy;, &amp;icy;&amp;kcy;&amp;ocy;&amp;ncy;&amp;kcy;&amp;icy;, &amp;kcy;&amp;lcy;&amp;icy;&amp;pcy;&amp;acy;&amp;rcy;&amp;tcy;&amp;ycy;, &amp;vcy;&amp;iecy;&amp;kcy;&amp;tcy;&amp;ocy;&amp;r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9" y="5214675"/>
            <a:ext cx="3553172" cy="10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&amp;Rcy;&amp;ocy;&amp;mcy;&amp;acy;&amp;shcy;&amp;kcy;&amp;icy; &amp;ncy;&amp;acy;&amp;rcy;&amp;icy;&amp;scy;&amp;ocy;&amp;vcy;&amp;acy;&amp;ncy;&amp;ncy;&amp;ycy;&amp;iecy; - &amp;fcy;&amp;ocy;&amp;tcy;&amp;ocy;&amp;scy;&amp;tcy;&amp;ocy;&amp;kcy; &quot; PixelBrush - &amp;Pcy;&amp;ocy;&amp;rcy;&amp;tcy;&amp;acy;&amp;lcy; &amp;ocy; &amp;dcy;&amp;icy;&amp;zcy;&amp;acy;&amp;jcy;&amp;ncy;&amp;iecy;. &amp;Scy;&amp;kcy;&amp;acy;&amp;chcy;&amp;acy;&amp;tcy;&amp;softcy; &amp;fcy;&amp;ocy;&amp;tcy;&amp;ocy;, &amp;kcy;&amp;acy;&amp;rcy;&amp;tcy;&amp;icy;&amp;ncy;&amp;kcy;&amp;icy;, &amp;ocy;&amp;bcy;&amp;ocy;&amp;icy;, &amp;rcy;&amp;icy;&amp;scy;&amp;ucy;&amp;ncy;&amp;kcy;&amp;icy;, &amp;icy;&amp;kcy;&amp;ocy;&amp;ncy;&amp;kcy;&amp;icy;, &amp;kcy;&amp;lcy;&amp;icy;&amp;pcy;&amp;acy;&amp;rcy;&amp;tcy;&amp;ycy;, &amp;vcy;&amp;iecy;&amp;kcy;&amp;tcy;&amp;ocy;&amp;r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05" y="5260768"/>
            <a:ext cx="3456384" cy="9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&amp;Bcy;&amp;acy;&amp;bcy;&amp;ocy;&amp;chcy;&amp;kcy;&amp;icy;+SD-&amp;kcy;&amp;acy;&amp;rcy;&amp;tcy;&amp;icy;&amp;ncy;&amp;k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63" y="691141"/>
            <a:ext cx="411773" cy="3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&amp;Bcy;&amp;lcy;&amp;ocy;&amp;gcy; - &amp;Pcy;&amp;rcy;&amp;icy;&amp;vcy;&amp;iecy;&amp;tcy;.&amp;rcy;&amp;ucy; - &amp;Bcy;&amp;acy;&amp;bcy;&amp;ocy;&amp;chcy;&amp;kcy;&amp;icy; (&amp;acy;&amp;ncy;&amp;icy;&amp;mcy;&amp;acy;&amp;tscy;&amp;icy;&amp;yacy;) - &amp;Lcy;&amp;icy;&amp;chcy;&amp;ncy;&amp;ycy;&amp;jcy; &amp;icy;&amp;ncy;&amp;tcy;&amp;iecy;&amp;rcy;&amp;ncy;&amp;iecy;&amp;tcy; &amp;dcy;&amp;ncy;&amp;iecy;&amp;vcy;&amp;ncy;&amp;icy;&amp;kcy; &amp;pcy;&amp;ocy;&amp;lcy;&amp;softcy;&amp;zcy;&amp;ocy;&amp;vcy;&amp;acy;&amp;tcy;&amp;iecy;&amp;lcy;&amp;yacy; M@r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9516">
            <a:off x="913464" y="918679"/>
            <a:ext cx="342970" cy="3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&amp;Bcy;&amp;acy;&amp;bcy;&amp;ocy;&amp;chcy;&amp;kcy;&amp;icy; &amp;icy; &amp;tscy;&amp;vcy;&amp;iecy;&amp;tcy;&amp;ycy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0251">
            <a:off x="3931274" y="2029612"/>
            <a:ext cx="467104" cy="4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&amp;Bcy;&amp;acy;&amp;bcy;&amp;ocy;&amp;chcy;&amp;kcy;&amp;icy; &amp;icy; &amp;tscy;&amp;vcy;&amp;iecy;&amp;tcy;&amp;ycy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09" y="4667447"/>
            <a:ext cx="431835" cy="4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&amp;Ucy;&amp;Rcy;-010 &amp;Bcy;&amp;acy;&amp;bcy;&amp;ocy;&amp;chcy;&amp;kcy;&amp;acy; 10 &amp;Vcy;&amp;ocy;&amp;lcy;&amp;shcy;&amp;iecy;&amp;bcy;&amp;ncy;&amp;acy;&amp;yacy; &amp;Kcy;&amp;acy;&amp;ncy;&amp;vcy;&amp;acy; &amp;Ncy;&amp;acy;&amp;bcy;&amp;ocy;&amp;rcy;&amp;ycy; &amp;dcy;&amp;lcy;&amp;yacy; &amp;vcy;&amp;ycy;&amp;shcy;&amp;icy;&amp;vcy;&amp;acy;&amp;ncy;&amp;icy;&amp;yacy;. &amp;Mcy;&amp;acy;&amp;gcy;&amp;acy;…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849">
            <a:off x="3892441" y="981170"/>
            <a:ext cx="378025" cy="27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&amp;Ucy;&amp;Rcy;-010 &amp;Bcy;&amp;acy;&amp;bcy;&amp;ocy;&amp;chcy;&amp;kcy;&amp;acy; 10 &amp;Vcy;&amp;ocy;&amp;lcy;&amp;shcy;&amp;iecy;&amp;bcy;&amp;ncy;&amp;acy;&amp;yacy; &amp;Kcy;&amp;acy;&amp;ncy;&amp;vcy;&amp;acy; &amp;Ncy;&amp;acy;&amp;bcy;&amp;ocy;&amp;rcy;&amp;ycy; &amp;dcy;&amp;lcy;&amp;yacy; &amp;vcy;&amp;ycy;&amp;shcy;&amp;icy;&amp;vcy;&amp;acy;&amp;ncy;&amp;icy;&amp;yacy;. &amp;Mcy;&amp;acy;&amp;gcy;&amp;acy;…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5126">
            <a:off x="5578774" y="4823231"/>
            <a:ext cx="332956" cy="2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&amp;Bcy;&amp;acy;&amp;bcy;&amp;ocy;&amp;chcy;&amp;kcy;&amp;icy; - Gif &amp;acy;&amp;ncy;&amp;icy;&amp;mcy;&amp;acy;&amp;tscy;&amp;icy;&amp;yacy;, &amp;acy;&amp;vcy;&amp;acy;&amp;tcy;&amp;acy;&amp;rcy;&amp;ycy;, &amp;scy;&amp;kcy;&amp;acy;&amp;chcy;&amp;acy;&amp;tcy;&amp;softcy; &amp;acy;&amp;ncy;&amp;icy;&amp;mcy;&amp;acy;&amp;tscy;&amp;icy;&amp;yucy;, &amp;acy;&amp;ncy;&amp;icy;&amp;mcy;&amp;acy;&amp;tscy;&amp;icy;&amp;yacy; …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36" y="913553"/>
            <a:ext cx="2508195" cy="10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&amp;Bcy;&amp;iecy;&amp;scy;&amp;iecy;&amp;dcy;&amp;kcy;&amp;acy;. &amp;CHcy;&amp;acy;&amp;scy;&amp;tcy;&amp;softcy; 7 - &amp;Scy;&amp;tcy;&amp;rcy;&amp;acy;&amp;ncy;&amp;icy;&amp;tscy;&amp;acy; 115 - &amp;Fcy;&amp;ocy;&amp;rcy;&amp;ucy;&amp;mcy; JustMJ.r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2115">
            <a:off x="3856155" y="4716062"/>
            <a:ext cx="571364" cy="3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&amp;IEcy;&amp;lcy;&amp;iecy;&amp;ncy;&amp;acy;-&amp;IEcy;&amp;lcy;&amp;iecy;&amp;ncy;&amp;acy; - &amp;Bcy;&amp;lcy;&amp;ocy;&amp;gcy; - &amp;Scy;&amp;tcy;&amp;rcy;&amp;acy;&amp;ncy;&amp;icy;&amp;tscy;&amp;acy; 9 - &amp;Pcy;&amp;rcy;&amp;icy;&amp;vcy;&amp;iecy;&amp;tcy;.&amp;rcy;&amp;ucy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94" y="5064804"/>
            <a:ext cx="350143" cy="2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&amp;Bcy;&amp;acy;&amp;bcy;&amp;ocy;&amp;chcy;&amp;kcy;&amp;icy;+SD-&amp;kcy;&amp;acy;&amp;rcy;&amp;tcy;&amp;icy;&amp;ncy;&amp;k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96822"/>
            <a:ext cx="411773" cy="3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File155 &amp;Ncy;&amp;ocy;&amp;vcy;&amp;ocy;&amp;scy;&amp;icy;&amp;bcy;&amp;icy;&amp;rcy;&amp;scy;&amp;kcy;&amp;acy;&amp;yacy; &amp;ocy;&amp;tcy;&amp;kcy;&amp;rcy;&amp;ycy;&amp;tcy;&amp;acy;&amp;yacy; &amp;ocy;&amp;bcy;&amp;rcy;&amp;acy;&amp;zcy;&amp;ocy;&amp;vcy;&amp;acy;&amp;tcy;&amp;iecy;&amp;lcy;&amp;softcy;&amp;ncy;&amp;acy;&amp;yacy; &amp;scy;&amp;iecy;&amp;tcy;&amp;softcy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9361">
            <a:off x="905302" y="3212976"/>
            <a:ext cx="366137" cy="2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File155 &amp;Ncy;&amp;ocy;&amp;vcy;&amp;ocy;&amp;scy;&amp;icy;&amp;bcy;&amp;icy;&amp;rcy;&amp;scy;&amp;kcy;&amp;acy;&amp;yacy; &amp;ocy;&amp;tcy;&amp;kcy;&amp;rcy;&amp;ycy;&amp;tcy;&amp;acy;&amp;yacy; &amp;ocy;&amp;bcy;&amp;rcy;&amp;acy;&amp;zcy;&amp;ocy;&amp;vcy;&amp;acy;&amp;tcy;&amp;iecy;&amp;lcy;&amp;softcy;&amp;ncy;&amp;acy;&amp;yacy; &amp;scy;&amp;iecy;&amp;tcy;&amp;softcy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80664">
            <a:off x="7812360" y="3278648"/>
            <a:ext cx="392832" cy="2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&amp;Bcy;&amp;acy;&amp;bcy;&amp;ocy;&amp;chcy;&amp;kcy;&amp;icy;+SD-&amp;kcy;&amp;acy;&amp;rcy;&amp;tcy;&amp;icy;&amp;ncy;&amp;k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116" y="4746387"/>
            <a:ext cx="344832" cy="3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&amp;Bcy;&amp;acy;&amp;bcy;&amp;ocy;&amp;chcy;&amp;kcy;&amp;icy;+SD-&amp;kcy;&amp;acy;&amp;rcy;&amp;tcy;&amp;icy;&amp;ncy;&amp;k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4425" y="3227347"/>
            <a:ext cx="306451" cy="3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&amp;Ncy;&amp;acy;&amp;tcy;&amp;yacy;&amp;zhcy;&amp;ncy;&amp;ycy;&amp;iecy; &amp;pcy;&amp;ocy;&amp;tcy;&amp;ocy;&amp;lcy;&amp;kcy;&amp;icy;,&amp;Icy;&amp;ncy;&amp;tcy;&amp;iecy;&amp;rcy;&amp;softcy;&amp;iecy;&amp;rcy;&amp;ncy;&amp;acy;&amp;yacy; &amp;pcy;&amp;iecy;&amp;chcy;&amp;acy;&amp;tcy;&amp;softcy; &amp;vcy; &amp;kcy;&amp;ocy;&amp;mcy;&amp;pcy;&amp;acy;&amp;ncy;&amp;icy;&amp;icy; &amp;Ncy;&amp;ocy;&amp;vcy;&amp;ycy;&amp;jcy; &amp;pcy;&amp;ocy;&amp;tcy;&amp;ocy;&amp;lcy;&amp;ocy;&amp;kcy;…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2652">
            <a:off x="2115217" y="954316"/>
            <a:ext cx="341368" cy="2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&amp;Ncy;&amp;acy;&amp;tcy;&amp;yacy;&amp;zhcy;&amp;ncy;&amp;ycy;&amp;iecy; &amp;pcy;&amp;ocy;&amp;tcy;&amp;ocy;&amp;lcy;&amp;kcy;&amp;icy;,&amp;Icy;&amp;ncy;&amp;tcy;&amp;iecy;&amp;rcy;&amp;softcy;&amp;iecy;&amp;rcy;&amp;ncy;&amp;acy;&amp;yacy; &amp;pcy;&amp;iecy;&amp;chcy;&amp;acy;&amp;tcy;&amp;softcy; &amp;vcy; &amp;kcy;&amp;ocy;&amp;mcy;&amp;pcy;&amp;acy;&amp;ncy;&amp;icy;&amp;icy; &amp;Ncy;&amp;ocy;&amp;vcy;&amp;ycy;&amp;jcy; &amp;pcy;&amp;ocy;&amp;tcy;&amp;ocy;&amp;lcy;&amp;ocy;&amp;kcy;…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1932">
            <a:off x="4824546" y="1888984"/>
            <a:ext cx="341368" cy="2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&amp;Bcy;&amp;iecy;&amp;scy;&amp;iecy;&amp;dcy;&amp;kcy;&amp;acy;. &amp;CHcy;&amp;acy;&amp;scy;&amp;tcy;&amp;softcy; 7 - &amp;Scy;&amp;tcy;&amp;rcy;&amp;acy;&amp;ncy;&amp;icy;&amp;tscy;&amp;acy; 115 - &amp;Fcy;&amp;ocy;&amp;rcy;&amp;ucy;&amp;mcy; JustMJ.ru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5420">
            <a:off x="4720910" y="4857282"/>
            <a:ext cx="398083" cy="2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&amp;Ucy;&amp;Rcy;-010 &amp;Bcy;&amp;acy;&amp;bcy;&amp;ocy;&amp;chcy;&amp;kcy;&amp;acy; 10 &amp;Vcy;&amp;ocy;&amp;lcy;&amp;shcy;&amp;iecy;&amp;bcy;&amp;ncy;&amp;acy;&amp;yacy; &amp;Kcy;&amp;acy;&amp;ncy;&amp;vcy;&amp;acy; &amp;Ncy;&amp;acy;&amp;bcy;&amp;ocy;&amp;rcy;&amp;ycy; &amp;dcy;&amp;lcy;&amp;yacy; &amp;vcy;&amp;ycy;&amp;shcy;&amp;icy;&amp;vcy;&amp;acy;&amp;ncy;&amp;icy;&amp;yacy;. &amp;Mcy;&amp;acy;&amp;gcy;&amp;acy;…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849">
            <a:off x="4065522" y="3956843"/>
            <a:ext cx="378025" cy="27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1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7"/>
            <a:ext cx="6965245" cy="9361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/>
              <a:t>Это я и мои две младшие сестрёнки.</a:t>
            </a:r>
            <a:br>
              <a:rPr lang="ru-RU" sz="1800" dirty="0" smtClean="0"/>
            </a:br>
            <a:r>
              <a:rPr lang="ru-RU" sz="1800" dirty="0" smtClean="0"/>
              <a:t>Наталия                  и                 Елизавета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844825"/>
            <a:ext cx="5184576" cy="387811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30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835992" y="1878150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7328415" y="1884447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7328416" y="2668931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7328417" y="3461018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7328418" y="4261077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7328420" y="5078379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863320" y="2668930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874908" y="3416142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863319" y="4215869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1937">
            <a:off x="887501" y="5045195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87608"/>
            <a:ext cx="8646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65" y="5763814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8" y="5779886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74" y="5763814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34" y="5758399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77" y="5779885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13" y="5746702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56" y="5761050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&amp;Rcy;&amp;acy;&amp;scy;&amp;tcy;&amp;rcy;&amp;ocy;&amp;vcy;&amp;ycy;&amp;iecy; &amp;kcy;&amp;lcy;&amp;icy;&amp;pcy;&amp;acy;&amp;rcy;&amp;tcy;&amp;ycy; &quot; &amp;Scy;&amp;tcy;&amp;rcy;&amp;acy;&amp;ncy;&amp;icy;&amp;tscy;&amp;acy; 4571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48" y="5738943"/>
            <a:ext cx="754543" cy="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im0-tub-ru.yandex.net/i?id=147c09e17b38aab8505bad12aaf5895c-84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40" y="5733256"/>
            <a:ext cx="3004728" cy="56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087118" y="1193733"/>
            <a:ext cx="3064827" cy="65118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 smtClean="0"/>
              <a:t>Стих про моих любимых сестрёнок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14" y="2420888"/>
            <a:ext cx="3279234" cy="2466106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133856" y="1988591"/>
            <a:ext cx="3048891" cy="37356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У меня есть две сестрёнки.</a:t>
            </a:r>
            <a:br>
              <a:rPr lang="ru-RU" dirty="0"/>
            </a:br>
            <a:r>
              <a:rPr lang="ru-RU" dirty="0"/>
              <a:t>Ох, капризные девчонки!</a:t>
            </a:r>
            <a:br>
              <a:rPr lang="ru-RU" dirty="0"/>
            </a:br>
            <a:r>
              <a:rPr lang="ru-RU" dirty="0" smtClean="0"/>
              <a:t>Лиза </a:t>
            </a:r>
            <a:r>
              <a:rPr lang="ru-RU" dirty="0"/>
              <a:t>кашу любит очень,</a:t>
            </a:r>
            <a:br>
              <a:rPr lang="ru-RU" dirty="0"/>
            </a:br>
            <a:r>
              <a:rPr lang="ru-RU" dirty="0" err="1" smtClean="0"/>
              <a:t>Ната</a:t>
            </a:r>
            <a:r>
              <a:rPr lang="ru-RU" dirty="0" smtClean="0"/>
              <a:t> </a:t>
            </a:r>
            <a:r>
              <a:rPr lang="ru-RU" dirty="0"/>
              <a:t>кашу есть не хочет.</a:t>
            </a:r>
            <a:br>
              <a:rPr lang="ru-RU" dirty="0"/>
            </a:br>
            <a:r>
              <a:rPr lang="ru-RU" dirty="0" err="1" smtClean="0"/>
              <a:t>Ната</a:t>
            </a:r>
            <a:r>
              <a:rPr lang="ru-RU" dirty="0" smtClean="0"/>
              <a:t> </a:t>
            </a:r>
            <a:r>
              <a:rPr lang="ru-RU" dirty="0"/>
              <a:t>любит одеваться,</a:t>
            </a:r>
            <a:br>
              <a:rPr lang="ru-RU" dirty="0"/>
            </a:br>
            <a:r>
              <a:rPr lang="ru-RU" dirty="0"/>
              <a:t>Ну, а </a:t>
            </a:r>
            <a:r>
              <a:rPr lang="ru-RU" dirty="0" smtClean="0"/>
              <a:t>Лиза </a:t>
            </a:r>
            <a:r>
              <a:rPr lang="ru-RU" dirty="0"/>
              <a:t>раздеваться.</a:t>
            </a:r>
            <a:br>
              <a:rPr lang="ru-RU" dirty="0"/>
            </a:br>
            <a:r>
              <a:rPr lang="ru-RU" dirty="0" smtClean="0"/>
              <a:t>Лиза </a:t>
            </a:r>
            <a:r>
              <a:rPr lang="ru-RU" dirty="0"/>
              <a:t>любит мыться очень,</a:t>
            </a:r>
            <a:br>
              <a:rPr lang="ru-RU" dirty="0"/>
            </a:br>
            <a:r>
              <a:rPr lang="ru-RU" dirty="0" err="1" smtClean="0"/>
              <a:t>Натанька</a:t>
            </a:r>
            <a:r>
              <a:rPr lang="ru-RU" dirty="0" smtClean="0"/>
              <a:t> </a:t>
            </a:r>
            <a:r>
              <a:rPr lang="ru-RU" dirty="0"/>
              <a:t>совсем не хочет.</a:t>
            </a:r>
            <a:br>
              <a:rPr lang="ru-RU" dirty="0"/>
            </a:br>
            <a:r>
              <a:rPr lang="ru-RU" dirty="0" err="1" smtClean="0"/>
              <a:t>Ната</a:t>
            </a:r>
            <a:r>
              <a:rPr lang="ru-RU" dirty="0" smtClean="0"/>
              <a:t> </a:t>
            </a:r>
            <a:r>
              <a:rPr lang="ru-RU" dirty="0"/>
              <a:t>хочет, есть котлеты,</a:t>
            </a:r>
            <a:br>
              <a:rPr lang="ru-RU" dirty="0"/>
            </a:br>
            <a:r>
              <a:rPr lang="ru-RU" dirty="0" smtClean="0"/>
              <a:t>Лиза </a:t>
            </a:r>
            <a:r>
              <a:rPr lang="ru-RU" dirty="0"/>
              <a:t>просит дать конфету. </a:t>
            </a:r>
            <a:br>
              <a:rPr lang="ru-RU" dirty="0"/>
            </a:br>
            <a:r>
              <a:rPr lang="ru-RU" dirty="0" smtClean="0"/>
              <a:t>Лиза </a:t>
            </a:r>
            <a:r>
              <a:rPr lang="ru-RU" dirty="0"/>
              <a:t>любит петь, плясать, </a:t>
            </a:r>
            <a:br>
              <a:rPr lang="ru-RU" dirty="0"/>
            </a:br>
            <a:r>
              <a:rPr lang="ru-RU" dirty="0" err="1" smtClean="0"/>
              <a:t>Ната</a:t>
            </a:r>
            <a:r>
              <a:rPr lang="ru-RU" dirty="0" smtClean="0"/>
              <a:t> </a:t>
            </a:r>
            <a:r>
              <a:rPr lang="ru-RU" dirty="0"/>
              <a:t>любит рисовать.</a:t>
            </a:r>
            <a:br>
              <a:rPr lang="ru-RU" dirty="0"/>
            </a:br>
            <a:r>
              <a:rPr lang="ru-RU" dirty="0"/>
              <a:t>Две сестрёнки, две </a:t>
            </a:r>
            <a:r>
              <a:rPr lang="ru-RU" dirty="0" smtClean="0"/>
              <a:t>милашки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Милые </a:t>
            </a:r>
            <a:r>
              <a:rPr lang="ru-RU" dirty="0" err="1"/>
              <a:t>очаровашки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2056" name="Picture 8" descr="&amp;Vcy;&amp;scy;&amp;iecy; &amp;zcy;&amp;acy;&amp;pcy;&amp;icy;&amp;scy;&amp;icy; &amp;scy; &amp;tcy;&amp;iecy;&amp;gcy;&amp;ocy;&amp;mcy; &amp;scy;&amp;ocy;&amp;lcy;&amp;ncy;&amp;tscy;&amp;iecy; &amp;vcy; &amp;dcy;&amp;ncy;&amp;iecy;&amp;vcy;&amp;ncy;&amp;icy;&amp;kcy;&amp;acy;&amp;khcy; &amp;Zcy;&amp;ncy;a&amp;kcy;&amp;ocy;&amp;mcy;&amp;scy;&amp;tcy;&amp;vcy;&amp;acy; &amp;ocy;&amp;dcy;&amp;ncy;&amp;ocy;&amp;kcy;&amp;lcy;&amp;acy;&amp;scy;&amp;ncy;&amp;icy;&amp;kcy;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17430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otoshop demiart ru - &amp;Kcy;&amp;ocy;&amp;lcy;&amp;lcy;&amp;iecy;&amp;tscy;&amp;icy;&amp;yacy; &amp;rcy;&amp;ocy;&amp;scy;&amp;scy;&amp;icy;&amp;jcy;&amp;scy;&amp;kcy;&amp;icy;&amp;khcy; &amp;mcy;&amp;ucy;&amp;lcy;&amp;softcy;&amp;tcy;&amp;icy;&amp;kcy;&amp;ocy;&amp;v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40" y="836712"/>
            <a:ext cx="713656" cy="71365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Picture 10" descr="photoshop demiart ru - &amp;Kcy;&amp;ocy;&amp;lcy;&amp;lcy;&amp;iecy;&amp;tscy;&amp;icy;&amp;yacy; &amp;rcy;&amp;ocy;&amp;scy;&amp;scy;&amp;icy;&amp;jcy;&amp;scy;&amp;kcy;&amp;icy;&amp;khcy; &amp;mcy;&amp;ucy;&amp;lcy;&amp;softcy;&amp;tcy;&amp;icy;&amp;kcy;&amp;ocy;&amp;v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93540"/>
            <a:ext cx="713656" cy="71365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" name="Picture 10" descr="photoshop demiart ru - &amp;Kcy;&amp;ocy;&amp;lcy;&amp;lcy;&amp;iecy;&amp;tscy;&amp;icy;&amp;yacy; &amp;rcy;&amp;ocy;&amp;scy;&amp;scy;&amp;icy;&amp;jcy;&amp;scy;&amp;kcy;&amp;icy;&amp;khcy; &amp;mcy;&amp;ucy;&amp;lcy;&amp;softcy;&amp;tcy;&amp;icy;&amp;kcy;&amp;ocy;&amp;v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67" y="741468"/>
            <a:ext cx="713656" cy="42136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3" name="Picture 10" descr="photoshop demiart ru - &amp;Kcy;&amp;ocy;&amp;lcy;&amp;lcy;&amp;iecy;&amp;tscy;&amp;icy;&amp;yacy; &amp;rcy;&amp;ocy;&amp;scy;&amp;scy;&amp;icy;&amp;jcy;&amp;scy;&amp;kcy;&amp;icy;&amp;khcy; &amp;mcy;&amp;ucy;&amp;lcy;&amp;softcy;&amp;tcy;&amp;icy;&amp;kcy;&amp;ocy;&amp;v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88908"/>
            <a:ext cx="713656" cy="54261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60" name="Picture 12" descr="&amp;Dcy;&amp;iecy;&amp;tcy;&amp;scy;&amp;kcy;&amp;icy;&amp;jcy; &amp;kcy;&amp;lcy;&amp;icy;&amp;pcy;&amp;acy;&amp;rcy;&amp;tcy; &quot;&amp;Kcy;&amp;ocy;&amp;lcy;&amp;lcy;&amp;iecy;&amp;kcy;&amp;tscy;&amp;icy;&amp;yacy; &amp;mcy;&amp;ucy;&amp;lcy;&amp;softcy;&amp;tcy;&amp;yacy;&amp;shcy;&amp;ncy;&amp;ycy;&amp;khcy; &amp;gcy;&amp;iecy;&amp;rcy;&amp;ocy;&amp;iecy;&amp;vcy;&quot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90" y="4869160"/>
            <a:ext cx="8763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m0-tub-ru.yandex.net/i?id=147c09e17b38aab8505bad12aaf5895c-84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05264"/>
            <a:ext cx="2994043" cy="4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10 - &amp;Kcy;&amp;acy;&amp;rcy;&amp;tcy;&amp;icy;&amp;ncy;&amp;kcy;&amp;acy; 14733/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6" y="5812843"/>
            <a:ext cx="513007" cy="4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405" y="857257"/>
            <a:ext cx="3457114" cy="134750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/>
              <a:t>Это наша </a:t>
            </a:r>
            <a:r>
              <a:rPr lang="ru-RU" sz="1600" dirty="0" smtClean="0"/>
              <a:t>бабушка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Людмила Николаевна – мама папы</a:t>
            </a:r>
            <a:br>
              <a:rPr lang="ru-RU" sz="1600" dirty="0"/>
            </a:br>
            <a:r>
              <a:rPr lang="ru-RU" sz="1600" dirty="0"/>
              <a:t> и</a:t>
            </a:r>
            <a:br>
              <a:rPr lang="ru-RU" sz="1600" dirty="0"/>
            </a:br>
            <a:r>
              <a:rPr lang="ru-RU" sz="1600" dirty="0"/>
              <a:t> наш дедушка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Владимир </a:t>
            </a:r>
            <a:r>
              <a:rPr lang="ru-RU" sz="1600" dirty="0"/>
              <a:t>Иванович – папа мамы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1" y="2286384"/>
            <a:ext cx="3600400" cy="280831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020" y="764504"/>
            <a:ext cx="3529111" cy="547303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l"/>
            <a:r>
              <a:rPr lang="ru-RU" dirty="0" smtClean="0"/>
              <a:t>Милая бабушка, только с тобою</a:t>
            </a:r>
            <a:br>
              <a:rPr lang="ru-RU" dirty="0" smtClean="0"/>
            </a:br>
            <a:r>
              <a:rPr lang="ru-RU" dirty="0" smtClean="0"/>
              <a:t>Будни проходят в ритме без сбоя,</a:t>
            </a:r>
            <a:br>
              <a:rPr lang="ru-RU" dirty="0" smtClean="0"/>
            </a:br>
            <a:r>
              <a:rPr lang="ru-RU" dirty="0" smtClean="0"/>
              <a:t>Просто меня ты так нежно лелеешь,</a:t>
            </a:r>
            <a:br>
              <a:rPr lang="ru-RU" dirty="0" smtClean="0"/>
            </a:br>
            <a:r>
              <a:rPr lang="ru-RU" dirty="0" smtClean="0"/>
              <a:t>Даришь тепло, если </a:t>
            </a:r>
            <a:r>
              <a:rPr lang="ru-RU" dirty="0" err="1" smtClean="0"/>
              <a:t>трудно,жалеешь</a:t>
            </a:r>
            <a:r>
              <a:rPr lang="ru-RU" dirty="0" smtClean="0"/>
              <a:t>.</a:t>
            </a:r>
          </a:p>
          <a:p>
            <a:pPr algn="l"/>
            <a:r>
              <a:rPr lang="ru-RU" dirty="0" smtClean="0"/>
              <a:t>Руки твои очень добрые рядом,</a:t>
            </a:r>
            <a:br>
              <a:rPr lang="ru-RU" dirty="0" smtClean="0"/>
            </a:br>
            <a:r>
              <a:rPr lang="ru-RU" dirty="0" smtClean="0"/>
              <a:t>Каюсь, когда ты бранишь меня взглядом.</a:t>
            </a:r>
            <a:br>
              <a:rPr lang="ru-RU" dirty="0" smtClean="0"/>
            </a:br>
            <a:r>
              <a:rPr lang="ru-RU" dirty="0" smtClean="0"/>
              <a:t>Бабушке мудрости ведома суть,</a:t>
            </a:r>
            <a:br>
              <a:rPr lang="ru-RU" dirty="0" smtClean="0"/>
            </a:br>
            <a:r>
              <a:rPr lang="ru-RU" dirty="0" smtClean="0"/>
              <a:t>Благослови же на жизненный путь.</a:t>
            </a:r>
          </a:p>
          <a:p>
            <a:pPr algn="l"/>
            <a:r>
              <a:rPr lang="ru-RU" dirty="0" smtClean="0"/>
              <a:t>Бабушка, ты, словно ангел-хранитель,</a:t>
            </a:r>
            <a:br>
              <a:rPr lang="ru-RU" dirty="0" smtClean="0"/>
            </a:br>
            <a:r>
              <a:rPr lang="ru-RU" dirty="0" smtClean="0"/>
              <a:t>И от болезней, как главный целитель.</a:t>
            </a:r>
            <a:br>
              <a:rPr lang="ru-RU" dirty="0" smtClean="0"/>
            </a:br>
            <a:r>
              <a:rPr lang="ru-RU" dirty="0" smtClean="0"/>
              <a:t>Слово </a:t>
            </a:r>
            <a:r>
              <a:rPr lang="ru-RU" dirty="0" err="1" smtClean="0"/>
              <a:t>бабулино</a:t>
            </a:r>
            <a:r>
              <a:rPr lang="ru-RU" dirty="0" smtClean="0"/>
              <a:t> </a:t>
            </a:r>
            <a:r>
              <a:rPr lang="ru-RU" dirty="0" err="1" smtClean="0"/>
              <a:t>мегавесомо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Я так люблю, если вместе мы дома…</a:t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dirty="0"/>
              <a:t>Вот скажи, откуда столько </a:t>
            </a:r>
            <a:endParaRPr lang="ru-RU" dirty="0" smtClean="0"/>
          </a:p>
          <a:p>
            <a:pPr algn="r"/>
            <a:r>
              <a:rPr lang="ru-RU" dirty="0" smtClean="0"/>
              <a:t>Добрых </a:t>
            </a:r>
            <a:r>
              <a:rPr lang="ru-RU" dirty="0"/>
              <a:t>сказок знаешь ты</a:t>
            </a:r>
            <a:r>
              <a:rPr lang="ru-RU" dirty="0" smtClean="0"/>
              <a:t>?</a:t>
            </a:r>
          </a:p>
          <a:p>
            <a:pPr algn="r"/>
            <a:r>
              <a:rPr lang="ru-RU" dirty="0" smtClean="0"/>
              <a:t> </a:t>
            </a:r>
            <a:r>
              <a:rPr lang="ru-RU" dirty="0"/>
              <a:t>Или нет</a:t>
            </a:r>
            <a:r>
              <a:rPr lang="ru-RU" dirty="0" smtClean="0"/>
              <a:t>…</a:t>
            </a:r>
          </a:p>
          <a:p>
            <a:pPr algn="r"/>
            <a:r>
              <a:rPr lang="ru-RU" dirty="0" smtClean="0"/>
              <a:t> </a:t>
            </a:r>
            <a:r>
              <a:rPr lang="ru-RU" dirty="0"/>
              <a:t>Скажи, во </a:t>
            </a:r>
            <a:r>
              <a:rPr lang="ru-RU" dirty="0" smtClean="0"/>
              <a:t>сколько</a:t>
            </a:r>
          </a:p>
          <a:p>
            <a:pPr algn="r"/>
            <a:r>
              <a:rPr lang="ru-RU" dirty="0" smtClean="0"/>
              <a:t> </a:t>
            </a:r>
            <a:r>
              <a:rPr lang="ru-RU" dirty="0"/>
              <a:t>Исполняются мечты</a:t>
            </a:r>
            <a:r>
              <a:rPr lang="ru-RU" dirty="0" smtClean="0"/>
              <a:t>?...</a:t>
            </a:r>
          </a:p>
          <a:p>
            <a:pPr algn="r"/>
            <a:r>
              <a:rPr lang="ru-RU" dirty="0" smtClean="0"/>
              <a:t> </a:t>
            </a:r>
            <a:r>
              <a:rPr lang="ru-RU" dirty="0"/>
              <a:t>Почему с тобой не скучно </a:t>
            </a:r>
            <a:endParaRPr lang="ru-RU" dirty="0" smtClean="0"/>
          </a:p>
          <a:p>
            <a:pPr algn="r"/>
            <a:r>
              <a:rPr lang="ru-RU" dirty="0" smtClean="0"/>
              <a:t>Даже </a:t>
            </a:r>
            <a:r>
              <a:rPr lang="ru-RU" dirty="0"/>
              <a:t>в дождик, даже в снег</a:t>
            </a:r>
            <a:r>
              <a:rPr lang="ru-RU" dirty="0" smtClean="0"/>
              <a:t>?...</a:t>
            </a:r>
          </a:p>
          <a:p>
            <a:pPr algn="r"/>
            <a:r>
              <a:rPr lang="ru-RU" dirty="0" smtClean="0"/>
              <a:t> </a:t>
            </a:r>
            <a:r>
              <a:rPr lang="ru-RU" dirty="0"/>
              <a:t>Знаю точно я, что лучше </a:t>
            </a:r>
            <a:endParaRPr lang="ru-RU" dirty="0" smtClean="0"/>
          </a:p>
          <a:p>
            <a:pPr algn="r"/>
            <a:r>
              <a:rPr lang="ru-RU" dirty="0" smtClean="0"/>
              <a:t>Дедушки </a:t>
            </a:r>
            <a:r>
              <a:rPr lang="ru-RU" dirty="0"/>
              <a:t>на свете нет! </a:t>
            </a:r>
            <a:r>
              <a:rPr lang="ru-RU" dirty="0">
                <a:hlinkClick r:id="rId3"/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6" name="Picture 4" descr="&amp;Acy;&amp;ncy;&amp;icy;&amp;mcy;&amp;icy;&amp;rcy;&amp;ocy;&amp;vcy;&amp;acy;&amp;ncy;&amp;ncy;&amp;ycy;&amp;iecy; &amp;icy;&amp;zcy;&amp;ocy;&amp;bcy;&amp;rcy;&amp;acy;&amp;zhcy;&amp;iecy;&amp;ncy;&amp;icy;&amp;yacy; &amp;tscy;&amp;vcy;&amp;iecy;&amp;tcy;&amp;ocy;&amp;vcy;, &amp;acy;&amp;ncy;&amp;icy;&amp;mcy;&amp;acy;&amp;shcy;&amp;kcy;&amp;icy; &amp;tscy;&amp;vcy;&amp;iecy;&amp;tcy;&amp;ocy;&amp;vcy; Smayls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5094695"/>
            <a:ext cx="1152128" cy="122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&amp;Acy;&amp;ncy;&amp;icy;&amp;mcy;&amp;icy;&amp;rcy;&amp;ocy;&amp;vcy;&amp;acy;&amp;ncy;&amp;ncy;&amp;ycy;&amp;iecy; &amp;icy;&amp;zcy;&amp;ocy;&amp;bcy;&amp;rcy;&amp;acy;&amp;zhcy;&amp;iecy;&amp;ncy;&amp;icy;&amp;yacy; &amp;tscy;&amp;vcy;&amp;iecy;&amp;tcy;&amp;ocy;&amp;vcy;, &amp;acy;&amp;ncy;&amp;icy;&amp;mcy;&amp;acy;&amp;shcy;&amp;kcy;&amp;icy; &amp;tscy;&amp;vcy;&amp;iecy;&amp;tcy;&amp;ocy;&amp;vcy; Smayls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94695"/>
            <a:ext cx="1151760" cy="114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Vcy;&amp;iecy;&amp;scy;&amp;iecy;&amp;lcy;&amp;ycy;&amp;iecy; &amp;kcy;&amp;acy;&amp;rcy;&amp;tcy;&amp;icy;&amp;ncy;&amp;kcy;&amp;icy; &amp;dcy;&amp;lcy;&amp;yacy; &amp;dcy;&amp;iecy;&amp;tcy;&amp;iecy;&amp;jcy;. &amp;Ocy;&amp;bcy;&amp;ocy;&amp;icy; &amp;dcy;&amp;lcy;&amp;yacy; &amp;rcy;&amp;acy;&amp;bcy;&amp;ocy;&amp;chcy;&amp;iecy;&amp;gcy;&amp;ocy; &amp;scy;&amp;tcy;&amp;ocy;&amp;lcy;&amp;acy; &amp;scy; &amp;pcy;&amp;iecy;&amp;rcy;&amp;scy;&amp;ocy;&amp;ncy;&amp;acy;&amp;zhcy;&amp;acy;&amp;mcy;&amp;icy; &amp;mcy;&amp;ucy;&amp;lcy;&amp;softcy;&amp;tcy;&amp;fcy;&amp;icy;&amp;lcy;&amp;softcy;&amp;mcy;&amp;ocy;&amp;vcy; &amp;icy; &amp;dcy;&amp;iecy;&amp;tcy;&amp;scy;&amp;kcy;&amp;icy;&amp;khcy; &amp;kcy;&amp;ncy;&amp;icy;&amp;g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55" y="5051448"/>
            <a:ext cx="504056" cy="50405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1991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6965245" cy="12961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Традиции нашей семьи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800" dirty="0" smtClean="0"/>
              <a:t>Есть </a:t>
            </a:r>
            <a:r>
              <a:rPr lang="ru-RU" sz="1800" dirty="0"/>
              <a:t>в нашей семье традиция. Летом мы ездим отдыхать на природу на машине. Мы живем несколько дней в палатке, катаемся на лодке, купаемся, </a:t>
            </a:r>
            <a:r>
              <a:rPr lang="ru-RU" sz="1800" dirty="0" smtClean="0"/>
              <a:t>ловим рыбу.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04864"/>
            <a:ext cx="5256583" cy="390197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098" name="Picture 2" descr="&amp;Mcy;&amp;ucy;&amp;lcy;&amp;softcy;&amp;tcy;&amp;fcy;&amp;icy;&amp;lcy;&amp;softcy;&amp;mcy;&amp;ycy; &amp;ocy;&amp;ncy;&amp;lcy;&amp;acy;&amp;jcy;&amp;ncy; &amp;scy;&amp;mcy;&amp;ocy;&amp;tcy;&amp;rcy;&amp;iecy;&amp;tcy;&amp;softcy; &amp;lcy;&amp;iecy;&amp;ocy;&amp;pcy;&amp;ocy;&amp;lcy;&amp;softcy;&amp;dcy; - &amp;acy;&amp;ncy;&amp;icy;&amp;mcy;&amp;acy;&amp;shcy;&amp;k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8" y="3140968"/>
            <a:ext cx="181928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808</TotalTime>
  <Words>245</Words>
  <Application>Microsoft Office PowerPoint</Application>
  <PresentationFormat>Экран (4:3)</PresentationFormat>
  <Paragraphs>53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Book Antiqua</vt:lpstr>
      <vt:lpstr>Brush Script MT</vt:lpstr>
      <vt:lpstr>Calibri</vt:lpstr>
      <vt:lpstr>Microsoft Sans Serif</vt:lpstr>
      <vt:lpstr>Rage Italic</vt:lpstr>
      <vt:lpstr>Times New Roman</vt:lpstr>
      <vt:lpstr>Кнопка</vt:lpstr>
      <vt:lpstr>Проект  «Моя семья»</vt:lpstr>
      <vt:lpstr>Это Я – Сергей Макаров</vt:lpstr>
      <vt:lpstr>Что такое семья? Вам скажу по секрету - Это папа и мама всех дороже на свете! Это с ними прогулки, поездки на море, Это брат и сестра, та с которой я в ссоре. Это бабушка с дедом, пирожки и конфеты, Но конечно люблю их я совсем не за это! Что такое семья? Вот оно мое счастье! Где я нужен всегда, где добро и участие, Где меня понимают, ждут в любую погоду. Вас люблю я сильней с каждым днем год за годом!</vt:lpstr>
      <vt:lpstr>Мой папа Макаров Павел Сергеевич  и  моя мама Макарова Наталья Владимировна </vt:lpstr>
      <vt:lpstr>Презентация PowerPoint</vt:lpstr>
      <vt:lpstr>Это я и мои две младшие сестрёнки. Наталия                  и                 Елизавета</vt:lpstr>
      <vt:lpstr>Стих про моих любимых сестрёнок</vt:lpstr>
      <vt:lpstr>Это наша бабушка  Людмила Николаевна – мама папы  и  наш дедушка  Владимир Иванович – папа мамы</vt:lpstr>
      <vt:lpstr>  Традиции нашей семьи  Есть в нашей семье традиция. Летом мы ездим отдыхать на природу на машине. Мы живем несколько дней в палатке, катаемся на лодке, купаемся, ловим рыбу.   </vt:lpstr>
      <vt:lpstr>У нас в семье любят праздники. Особенно зимний праздник Новый год. Мы его с нетерпением ждем. Папа покупает елку, мама с нами вместе её украшает. Мы дарим друг другу подарки. </vt:lpstr>
      <vt:lpstr>Зимой мы ходим на разные спектакли, встречаемся с друзьями.</vt:lpstr>
      <vt:lpstr>Пословицы и поговорки о семье</vt:lpstr>
      <vt:lpstr>В моей семье любят собираться вместе. Празднуем Дни рождения, Новый год и другие праздники. Семья – это очень важно для каждого из нас. Мы чтим наши семейные традиции. Любим друг друга. Беспокоимся друг о друге. Уважаем друг друга.</vt:lpstr>
      <vt:lpstr>Спасибо за внимание!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«Моя семья»</dc:title>
  <dc:creator>Пользователь Windows</dc:creator>
  <cp:lastModifiedBy>Хлямина Сажида</cp:lastModifiedBy>
  <cp:revision>56</cp:revision>
  <dcterms:created xsi:type="dcterms:W3CDTF">2014-11-23T12:03:58Z</dcterms:created>
  <dcterms:modified xsi:type="dcterms:W3CDTF">2014-11-27T17:26:49Z</dcterms:modified>
</cp:coreProperties>
</file>