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8" r:id="rId3"/>
    <p:sldId id="260" r:id="rId4"/>
    <p:sldId id="259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84" d="100"/>
          <a:sy n="84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A131C-04C1-4719-8833-D9807243352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93FF9-67E8-4BD2-8387-4C2B293A0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195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93FF9-67E8-4BD2-8387-4C2B293A0D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</a:t>
            </a:r>
            <a:r>
              <a:rPr lang="ru-RU" sz="3600" dirty="0" smtClean="0"/>
              <a:t>роект по окружающему миру</a:t>
            </a:r>
            <a:br>
              <a:rPr lang="ru-RU" sz="3600" dirty="0" smtClean="0"/>
            </a:br>
            <a:r>
              <a:rPr lang="ru-RU" sz="3600" dirty="0" smtClean="0"/>
              <a:t>«Путешествуем без опасности»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Выполнил ученик 4 В </a:t>
            </a:r>
            <a:r>
              <a:rPr lang="ru-RU" sz="4400" smtClean="0">
                <a:solidFill>
                  <a:schemeClr val="tx1"/>
                </a:solidFill>
              </a:rPr>
              <a:t>класса </a:t>
            </a:r>
          </a:p>
          <a:p>
            <a:r>
              <a:rPr lang="ru-RU" sz="4400" smtClean="0">
                <a:solidFill>
                  <a:schemeClr val="tx1"/>
                </a:solidFill>
              </a:rPr>
              <a:t>Антонов </a:t>
            </a:r>
            <a:r>
              <a:rPr lang="ru-RU" sz="4400" dirty="0" smtClean="0">
                <a:solidFill>
                  <a:schemeClr val="tx1"/>
                </a:solidFill>
              </a:rPr>
              <a:t>Евгений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Учитель Елена Алексеевна </a:t>
            </a:r>
            <a:r>
              <a:rPr lang="ru-RU" sz="4400" dirty="0" err="1" smtClean="0">
                <a:solidFill>
                  <a:schemeClr val="tx1"/>
                </a:solidFill>
              </a:rPr>
              <a:t>Линецкая</a:t>
            </a:r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2013</a:t>
            </a:r>
            <a:r>
              <a:rPr lang="en-US" sz="4400" dirty="0" smtClean="0">
                <a:solidFill>
                  <a:schemeClr val="tx1"/>
                </a:solidFill>
              </a:rPr>
              <a:t>/</a:t>
            </a:r>
            <a:r>
              <a:rPr lang="ru-RU" sz="4400" dirty="0" smtClean="0">
                <a:solidFill>
                  <a:schemeClr val="tx1"/>
                </a:solidFill>
              </a:rPr>
              <a:t>2014 </a:t>
            </a:r>
            <a:r>
              <a:rPr lang="ru-RU" sz="4400" dirty="0" err="1" smtClean="0">
                <a:solidFill>
                  <a:schemeClr val="tx1"/>
                </a:solidFill>
              </a:rPr>
              <a:t>уч.год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2428868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МБОУ г. Астрахани </a:t>
            </a:r>
          </a:p>
          <a:p>
            <a:pPr algn="ctr"/>
            <a:r>
              <a:rPr lang="ru-RU" sz="3600" dirty="0" smtClean="0"/>
              <a:t>«СОШ №37»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821537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	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Цель проекта: Ознакомится с правилами безопасности в туристическом походе. </a:t>
            </a:r>
          </a:p>
          <a:p>
            <a:pPr algn="just"/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	Гипотеза: Правила безопасности похода обеспечивает руководитель похода, а участники обязаны их беспрекословно выполнять.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3568" y="476672"/>
            <a:ext cx="8064896" cy="23042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/>
              <a:t>Тип проекта: Информационный </a:t>
            </a:r>
          </a:p>
          <a:p>
            <a:pPr algn="just">
              <a:buNone/>
            </a:pPr>
            <a:r>
              <a:rPr lang="ru-RU" dirty="0" smtClean="0"/>
              <a:t>Мы расскажем Вам о правилах безопасности в походе и о требованиях к участникам похода.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C:\Users\Leha\Desktop\i (9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5918097" cy="407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             ПЛАН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1. Задача участников и руководителя похода.</a:t>
            </a:r>
            <a:br>
              <a:rPr lang="ru-RU" dirty="0" smtClean="0"/>
            </a:br>
            <a:r>
              <a:rPr lang="ru-RU" dirty="0" smtClean="0"/>
              <a:t>2. Основные правила безопасности.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2" descr="C:\Users\Leha\Desktop\i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09409"/>
            <a:ext cx="6408712" cy="334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01608" cy="64087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3600" dirty="0" smtClean="0"/>
              <a:t>Главная задача руководителя – обеспечение безопасности похода. Он должен предвидеть и предотвратить возможные ошибки школьников.</a:t>
            </a:r>
            <a:br>
              <a:rPr lang="ru-RU" sz="3600" dirty="0" smtClean="0"/>
            </a:br>
            <a:r>
              <a:rPr lang="ru-RU" sz="3600" dirty="0" smtClean="0"/>
              <a:t>	Нужно провести инструктаж по правилам безопасности. Есть древнее изречение</a:t>
            </a:r>
            <a:r>
              <a:rPr lang="ru-RU" sz="4900" dirty="0" smtClean="0"/>
              <a:t>:  </a:t>
            </a:r>
            <a:r>
              <a:rPr lang="ru-RU" sz="4900" b="1" u="sng" dirty="0" smtClean="0"/>
              <a:t>                 «Предупрежден – вооружен».</a:t>
            </a:r>
            <a:br>
              <a:rPr lang="ru-RU" sz="4900" b="1" u="sng" dirty="0" smtClean="0"/>
            </a:br>
            <a:r>
              <a:rPr lang="ru-RU" sz="3600" dirty="0" smtClean="0"/>
              <a:t>	Соблюдение правил безопасности – первое и главное требование к участникам похода. Каждый участник похода обязан выполнять следующие правила безопасности:</a:t>
            </a:r>
            <a:endParaRPr lang="ru-RU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1"/>
            <a:ext cx="8208912" cy="6408711"/>
          </a:xfrm>
        </p:spPr>
        <p:txBody>
          <a:bodyPr>
            <a:normAutofit fontScale="325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6000" dirty="0" smtClean="0"/>
              <a:t>Точно исполнять все распоряжения руководителя.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Сообщать руководителю о замеченной опасности.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При движении вдоль дороги из строя не выходить.  Движение производить по левой стороне, навстречу движущемуся транспорту.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Соблюдать интервал движения. Не допускать разрывов строя. Движение участников вне строя строго запрещено.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В ветреную, </a:t>
            </a:r>
            <a:r>
              <a:rPr lang="ru-RU" sz="6000" dirty="0"/>
              <a:t>х</a:t>
            </a:r>
            <a:r>
              <a:rPr lang="ru-RU" sz="6000" dirty="0" smtClean="0"/>
              <a:t>олодную погоду не устраивать привалов на открытых местах.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На привалах не уходить за пределы лагеря без разрешения руководителя.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Без разрешения руководителя воду из колодцев, рек и водоемов не пить. Снег не есть.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Немедленно сообщать руководителю о заболеваниях и переутомлениях.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Трав и кореньев в рот не брать. Грибов и незнакомых ягод не есть.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Без разрешения руководителя не купаться. Переправ не устраивать.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Не разводить без разрешения костры. Не оставлять костры без присмотра.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Свечи и спички в палатках не зажигать.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Работать топором в рукавицах запрещено.</a:t>
            </a:r>
          </a:p>
          <a:p>
            <a:pPr marL="514350" indent="-514350" algn="just">
              <a:buAutoNum type="arabicPeriod"/>
            </a:pPr>
            <a:r>
              <a:rPr lang="ru-RU" sz="6000" dirty="0" smtClean="0"/>
              <a:t>Порубок деревьев не производить, под наклоненными деревьями не проходить. На деревья не залезать без разрешения.</a:t>
            </a:r>
          </a:p>
          <a:p>
            <a:pPr marL="514350" indent="-514350" algn="just">
              <a:buAutoNum type="arabicPeriod"/>
            </a:pPr>
            <a:endParaRPr lang="ru-RU" sz="6000" dirty="0" smtClean="0"/>
          </a:p>
          <a:p>
            <a:pPr marL="514350" indent="-514350" algn="just">
              <a:buAutoNum type="arabicPeriod"/>
            </a:pPr>
            <a:endParaRPr lang="ru-RU" sz="6000" dirty="0" smtClean="0"/>
          </a:p>
          <a:p>
            <a:pPr marL="0" indent="0" algn="just">
              <a:buNone/>
            </a:pPr>
            <a:endParaRPr lang="ru-RU" sz="5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 smtClean="0"/>
              <a:t>15. Тяжелых бревен и камней не переносить.</a:t>
            </a:r>
          </a:p>
          <a:p>
            <a:pPr marL="0" indent="0" algn="just">
              <a:buNone/>
            </a:pPr>
            <a:r>
              <a:rPr lang="ru-RU" sz="2400" dirty="0" smtClean="0"/>
              <a:t>16. Сообщать руководителю о найденных  боеприпасах или оружии. Не трогать их.</a:t>
            </a:r>
          </a:p>
          <a:p>
            <a:pPr marL="0" indent="0" algn="just">
              <a:buNone/>
            </a:pPr>
            <a:r>
              <a:rPr lang="ru-RU" sz="2400" dirty="0" smtClean="0"/>
              <a:t>16. Аккуратно обращаться с огнем и кипятком. </a:t>
            </a:r>
          </a:p>
          <a:p>
            <a:pPr marL="0" indent="0" algn="just">
              <a:buNone/>
            </a:pPr>
            <a:r>
              <a:rPr lang="ru-RU" sz="2400" dirty="0" smtClean="0"/>
              <a:t>17. Дежурным у костра находиться в головных  уборах  и </a:t>
            </a:r>
            <a:r>
              <a:rPr lang="ru-RU" sz="2400" dirty="0" err="1" smtClean="0"/>
              <a:t>хлобчатобумажной</a:t>
            </a:r>
            <a:r>
              <a:rPr lang="ru-RU" sz="2400" dirty="0" smtClean="0"/>
              <a:t> одежде, полностью прикрывающей тело.</a:t>
            </a:r>
          </a:p>
          <a:p>
            <a:pPr marL="0" indent="0" algn="just">
              <a:buNone/>
            </a:pPr>
            <a:r>
              <a:rPr lang="ru-RU" sz="2400" dirty="0" smtClean="0"/>
              <a:t>18. </a:t>
            </a:r>
            <a:r>
              <a:rPr lang="ru-RU" sz="2400" dirty="0"/>
              <a:t>Т</a:t>
            </a:r>
            <a:r>
              <a:rPr lang="ru-RU" sz="2400" dirty="0" smtClean="0"/>
              <a:t>опоры, пилы и другие колющиеся предметы хранить а чехлах. </a:t>
            </a:r>
          </a:p>
          <a:p>
            <a:pPr marL="0" indent="0" algn="just">
              <a:buNone/>
            </a:pPr>
            <a:r>
              <a:rPr lang="ru-RU" sz="2400" dirty="0" smtClean="0"/>
              <a:t>19. Не начинать спуска со склона, прежде чем не закончил предыдущий член группы или не ушел в сторону упавший.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	Не разрешается перевозить обучающихся, воспитанников в темное время суток,  в гололед. При перевозке обучающихся автомобильным транспортом количество участников похода не должно превышать количество посадочных мест в автобусе.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3994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ha\Desktop\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9609"/>
            <a:ext cx="4487588" cy="299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Leha\Desktop\i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4502" y="49609"/>
            <a:ext cx="4507977" cy="299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Leha\Desktop\i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692963"/>
            <a:ext cx="4487588" cy="31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Leha\Desktop\i (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9069" y="3692963"/>
            <a:ext cx="4489108" cy="312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eha\Desktop\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85046"/>
            <a:ext cx="3883545" cy="25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2971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600" dirty="0" smtClean="0"/>
              <a:t>Спасибо за внимание!</a:t>
            </a:r>
            <a:endParaRPr lang="ru-RU" sz="5600" dirty="0"/>
          </a:p>
        </p:txBody>
      </p:sp>
      <p:pic>
        <p:nvPicPr>
          <p:cNvPr id="4098" name="Picture 2" descr="C:\Users\Leha\Desktop\i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4899"/>
            <a:ext cx="662473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4967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302</Words>
  <Application>Microsoft Office PowerPoint</Application>
  <PresentationFormat>Экран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по окружающему миру «Путешествуем без опасности»</vt:lpstr>
      <vt:lpstr>Слайд 2</vt:lpstr>
      <vt:lpstr>Слайд 3</vt:lpstr>
      <vt:lpstr>                             ПЛАН  1. Задача участников и руководителя похода. 2. Основные правила безопасности.     </vt:lpstr>
      <vt:lpstr> Главная задача руководителя – обеспечение безопасности похода. Он должен предвидеть и предотвратить возможные ошибки школьников.  Нужно провести инструктаж по правилам безопасности. Есть древнее изречение:                   «Предупрежден – вооружен».  Соблюдение правил безопасности – первое и главное требование к участникам похода. Каждый участник похода обязан выполнять следующие правила безопасности: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Вашему вниманию представлен проект Антонова Евгения 3 «В» класса</dc:title>
  <dc:creator>прпа</dc:creator>
  <cp:lastModifiedBy>user</cp:lastModifiedBy>
  <cp:revision>80</cp:revision>
  <dcterms:created xsi:type="dcterms:W3CDTF">2012-11-08T13:31:33Z</dcterms:created>
  <dcterms:modified xsi:type="dcterms:W3CDTF">2014-11-16T16:33:11Z</dcterms:modified>
</cp:coreProperties>
</file>