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6901156" cy="1872208"/>
          </a:xfrm>
        </p:spPr>
        <p:txBody>
          <a:bodyPr/>
          <a:lstStyle/>
          <a:p>
            <a:r>
              <a:rPr lang="ru-RU" sz="3600" dirty="0" smtClean="0"/>
              <a:t>  Презентация на тему: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Виды </a:t>
            </a:r>
            <a:r>
              <a:rPr lang="ru-RU" dirty="0" smtClean="0"/>
              <a:t>теплопередачи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5085184"/>
            <a:ext cx="711718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Лиманская Анна, 8б</a:t>
            </a:r>
            <a:br>
              <a:rPr lang="ru-RU" dirty="0" smtClean="0"/>
            </a:br>
            <a:r>
              <a:rPr lang="ru-RU" dirty="0" smtClean="0"/>
              <a:t>ученица МОУ лицея №16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46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" y="188640"/>
            <a:ext cx="9001000" cy="1512168"/>
          </a:xfrm>
        </p:spPr>
        <p:txBody>
          <a:bodyPr/>
          <a:lstStyle/>
          <a:p>
            <a:r>
              <a:rPr lang="ru-RU" dirty="0" smtClean="0"/>
              <a:t>ПРИМЕНЕНИЕ ИЗЛУЧЕНИЯ В ЖИЗНИ                       ЧЕЛОВЕКА.</a:t>
            </a:r>
            <a:endParaRPr lang="ru-RU" dirty="0"/>
          </a:p>
        </p:txBody>
      </p:sp>
      <p:pic>
        <p:nvPicPr>
          <p:cNvPr id="7172" name="Picture 4" descr="http://im2-tub-ru.yandex.net/i?id=b35610ca741ac98868099ce4aceb07ff-1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26009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07i-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044" y="1507540"/>
            <a:ext cx="3052601" cy="155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700-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29000"/>
            <a:ext cx="21240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dd4_sun_irr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598" y="3388799"/>
            <a:ext cx="2174000" cy="290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2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урс: 542. ФИЗИКА. Синицына Наталья Валерьев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31315"/>
            <a:ext cx="648271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15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132856"/>
            <a:ext cx="7125113" cy="92447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40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9294" y="0"/>
            <a:ext cx="7125113" cy="924475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ТЕПЛОПЕРЕДАЧА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052736"/>
            <a:ext cx="7125112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Теплопередача — физический процесс передачи тепловой энергии от более горячего тела к более </a:t>
            </a:r>
            <a:r>
              <a:rPr lang="ru-RU" sz="2000" dirty="0" smtClean="0"/>
              <a:t>холодному.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Всего существует три </a:t>
            </a:r>
            <a:r>
              <a:rPr lang="ru-RU" sz="2000" dirty="0" smtClean="0"/>
              <a:t>вида теплопередачи: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Теплопроводность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Конвекция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Тепловое излучение</a:t>
            </a:r>
          </a:p>
        </p:txBody>
      </p:sp>
    </p:spTree>
    <p:extLst>
      <p:ext uri="{BB962C8B-B14F-4D97-AF65-F5344CB8AC3E}">
        <p14:creationId xmlns:p14="http://schemas.microsoft.com/office/powerpoint/2010/main" val="4046096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125113" cy="763487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ТЕПЛОПРОВОДНОСТЬ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12511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/>
              <a:t>Теплопрово́дность</a:t>
            </a:r>
            <a:r>
              <a:rPr lang="ru-RU" sz="2000" dirty="0"/>
              <a:t> — это процесс переноса внутренней энергии от более нагретых частей </a:t>
            </a:r>
            <a:r>
              <a:rPr lang="ru-RU" sz="2000" dirty="0" smtClean="0"/>
              <a:t>тела к </a:t>
            </a:r>
            <a:r>
              <a:rPr lang="ru-RU" sz="2000" dirty="0"/>
              <a:t>менее нагретым </a:t>
            </a:r>
            <a:r>
              <a:rPr lang="ru-RU" sz="2000" dirty="0" smtClean="0"/>
              <a:t>частям.</a:t>
            </a:r>
            <a:br>
              <a:rPr lang="ru-RU" sz="2000" dirty="0" smtClean="0"/>
            </a:br>
            <a:r>
              <a:rPr lang="ru-RU" sz="2000" dirty="0" smtClean="0"/>
              <a:t>Этот </a:t>
            </a:r>
            <a:r>
              <a:rPr lang="ru-RU" sz="2000" dirty="0"/>
              <a:t>вид передачи внутренней энергии характерен как для твердых веществ, </a:t>
            </a:r>
            <a:r>
              <a:rPr lang="ru-RU" sz="2000" dirty="0" smtClean="0"/>
              <a:t>для </a:t>
            </a:r>
            <a:r>
              <a:rPr lang="ru-RU" sz="2000" dirty="0"/>
              <a:t>жидкостей и газов.</a:t>
            </a:r>
          </a:p>
          <a:p>
            <a:pPr marL="0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Теплопроводность </a:t>
            </a:r>
            <a:r>
              <a:rPr lang="ru-RU" sz="2000" dirty="0"/>
              <a:t>различных веществ разная. </a:t>
            </a:r>
          </a:p>
          <a:p>
            <a:pPr marL="0" indent="0">
              <a:buNone/>
            </a:pPr>
            <a:r>
              <a:rPr lang="ru-RU" sz="2000" dirty="0"/>
              <a:t>Металлы обладают самой высокой </a:t>
            </a:r>
            <a:r>
              <a:rPr lang="ru-RU" sz="2000" dirty="0" smtClean="0"/>
              <a:t>теплопроводностью, причем </a:t>
            </a:r>
            <a:r>
              <a:rPr lang="ru-RU" sz="2000" dirty="0"/>
              <a:t>у разных металлов теплопроводность отличается.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96" y="4941168"/>
            <a:ext cx="425962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962" y="4941167"/>
            <a:ext cx="4348502" cy="10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6581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125113" cy="763487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ТЕПЛОПРОВОДНОСТЬ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Жидкости обладают меньшей теплопроводностью, чем твердые тела, а газы меньшей, чем жидкости.</a:t>
            </a:r>
          </a:p>
          <a:p>
            <a:pPr marL="0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При </a:t>
            </a:r>
            <a:r>
              <a:rPr lang="ru-RU" sz="2000" dirty="0"/>
              <a:t>нагревании верхнего конца закрытой пальцем пробирки с воздухом внутри можно не бояться обжечь палец, т.к. теплопроводность газов очень низкая.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05064"/>
            <a:ext cx="2088232" cy="144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21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650"/>
            <a:ext cx="3312368" cy="924475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КОНВЕКЦИЯ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55" y="260648"/>
            <a:ext cx="7125112" cy="67687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Конвекция - вид теплопередачи, при котором энергия передается потоками (струями) вещества. Характерна для жидкостей и </a:t>
            </a:r>
            <a:r>
              <a:rPr lang="ru-RU" dirty="0" smtClean="0"/>
              <a:t>газов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Конвекция может быть двух видов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</a:t>
            </a:r>
            <a:r>
              <a:rPr lang="ru-RU" dirty="0" smtClean="0"/>
              <a:t>апример</a:t>
            </a:r>
            <a:r>
              <a:rPr lang="ru-RU" dirty="0"/>
              <a:t>, в лампе для ее возникновения требуется подогрев жидкости </a:t>
            </a:r>
            <a:r>
              <a:rPr lang="ru-RU" dirty="0" smtClean="0"/>
              <a:t>снизу (или </a:t>
            </a:r>
            <a:r>
              <a:rPr lang="ru-RU" dirty="0"/>
              <a:t>в другом устройстве - охлаждение сверху).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Когда </a:t>
            </a:r>
            <a:r>
              <a:rPr lang="ru-RU" dirty="0"/>
              <a:t>под действием вентиляторов, насосов, движения ложки и т.п. переносятся потоки газа или жидкости.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80037"/>
            <a:ext cx="33337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36912"/>
            <a:ext cx="844674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58" y="4715171"/>
            <a:ext cx="2857500" cy="116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058" y="5301208"/>
            <a:ext cx="864976" cy="116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20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1564"/>
            <a:ext cx="3672408" cy="92447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ИЗЛУЧЕНИЕ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12511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Излучение - это перенос энергии путем испускания электромагнитных волн.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</a:t>
            </a:r>
            <a:r>
              <a:rPr lang="ru-RU" dirty="0"/>
              <a:t>могут быть солнечные лучи, а также лучи, испускаемые нагретыми телами, находящимися вокруг нас.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Эти </a:t>
            </a:r>
            <a:r>
              <a:rPr lang="ru-RU" dirty="0"/>
              <a:t>лучи называют тепловым излучением.</a:t>
            </a:r>
          </a:p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/>
              <a:t>окружающие нас предметы излучают тепло в той или иной мере.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152" y="1783176"/>
            <a:ext cx="1739602" cy="10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38" y="3574144"/>
            <a:ext cx="1595586" cy="134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23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1564"/>
            <a:ext cx="3672408" cy="92447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ИЗЛУЧЕНИЕ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06038"/>
            <a:ext cx="712511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Тепловое ( инфракрасное ) излучение не воспринимается глазом.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/>
              <a:t>повышении температуры тела тепловое излучение увеличивается, т.е. чем выше температура тела, тем интенсивнее тепловое излучение.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</a:t>
            </a:r>
            <a:r>
              <a:rPr lang="ru-RU" dirty="0"/>
              <a:t>тела излучают энергию и остывают. </a:t>
            </a:r>
          </a:p>
          <a:p>
            <a:pPr marL="0" indent="0">
              <a:buNone/>
            </a:pPr>
            <a:r>
              <a:rPr lang="ru-RU" dirty="0" smtClean="0"/>
              <a:t>Темные </a:t>
            </a:r>
            <a:r>
              <a:rPr lang="ru-RU" dirty="0"/>
              <a:t>тела лучше поглощают излучение, чем светлые (или имеющие зеркальную, полированную поверхность), и лучше излучают.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145" y="2276872"/>
            <a:ext cx="2304256" cy="90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27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" y="188640"/>
            <a:ext cx="9001000" cy="1512168"/>
          </a:xfrm>
        </p:spPr>
        <p:txBody>
          <a:bodyPr/>
          <a:lstStyle/>
          <a:p>
            <a:r>
              <a:rPr lang="ru-RU" dirty="0" smtClean="0"/>
              <a:t>ПРИМЕНЕНИЕ ТЕПЛООБМЕНА В ЖИЗНИ                       ЧЕЛОВЕКА.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416206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17590"/>
            <a:ext cx="4491748" cy="336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5046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" y="188640"/>
            <a:ext cx="9001000" cy="1512168"/>
          </a:xfrm>
        </p:spPr>
        <p:txBody>
          <a:bodyPr/>
          <a:lstStyle/>
          <a:p>
            <a:r>
              <a:rPr lang="ru-RU" dirty="0" smtClean="0"/>
              <a:t>ПРИМЕНЕНИЕ КОНВЕКЦИИ В ЖИЗНИ                       ЧЕЛОВЕКА.</a:t>
            </a:r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3" y="1628800"/>
            <a:ext cx="2889967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http://im3-tub-ru.yandex.net/i?id=1e61ff0ecc6d4a7dbb21ad7aa6d3db45-44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71004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ТЕОРИЯ СЦЕПЛЕНИЯ-НАТЯЖЕНИЯ - Джеймс трефи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28769"/>
            <a:ext cx="4752528" cy="31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34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85</TotalTime>
  <Words>126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Autumn</vt:lpstr>
      <vt:lpstr>  Презентация на тему:   Виды теплопередачи</vt:lpstr>
      <vt:lpstr>ТЕПЛОПЕРЕДАЧА</vt:lpstr>
      <vt:lpstr>ТЕПЛОПРОВОДНОСТЬ</vt:lpstr>
      <vt:lpstr>ТЕПЛОПРОВОДНОСТЬ</vt:lpstr>
      <vt:lpstr>КОНВЕКЦИЯ</vt:lpstr>
      <vt:lpstr>ИЗЛУЧЕНИЕ</vt:lpstr>
      <vt:lpstr>ИЗЛУЧЕНИЕ</vt:lpstr>
      <vt:lpstr>ПРИМЕНЕНИЕ ТЕПЛООБМЕНА В ЖИЗНИ                       ЧЕЛОВЕКА.</vt:lpstr>
      <vt:lpstr>ПРИМЕНЕНИЕ КОНВЕКЦИИ В ЖИЗНИ                       ЧЕЛОВЕКА.</vt:lpstr>
      <vt:lpstr>ПРИМЕНЕНИЕ ИЗЛУЧЕНИЯ В ЖИЗНИ                       ЧЕЛОВЕКА.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теплопередач</dc:title>
  <dc:creator>xacker</dc:creator>
  <cp:lastModifiedBy>xacker</cp:lastModifiedBy>
  <cp:revision>14</cp:revision>
  <dcterms:created xsi:type="dcterms:W3CDTF">2014-09-11T18:02:10Z</dcterms:created>
  <dcterms:modified xsi:type="dcterms:W3CDTF">2014-11-29T20:30:21Z</dcterms:modified>
</cp:coreProperties>
</file>