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9" r:id="rId5"/>
    <p:sldId id="258" r:id="rId6"/>
    <p:sldId id="262" r:id="rId7"/>
    <p:sldId id="263" r:id="rId8"/>
    <p:sldId id="260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D333-F912-4778-9579-3E0EBCC6C35B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B72A-80E2-4671-B5D5-EF52E4EB0C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D333-F912-4778-9579-3E0EBCC6C35B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B72A-80E2-4671-B5D5-EF52E4EB0C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D333-F912-4778-9579-3E0EBCC6C35B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B72A-80E2-4671-B5D5-EF52E4EB0C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D333-F912-4778-9579-3E0EBCC6C35B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B72A-80E2-4671-B5D5-EF52E4EB0C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D333-F912-4778-9579-3E0EBCC6C35B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B72A-80E2-4671-B5D5-EF52E4EB0C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D333-F912-4778-9579-3E0EBCC6C35B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B72A-80E2-4671-B5D5-EF52E4EB0C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D333-F912-4778-9579-3E0EBCC6C35B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B72A-80E2-4671-B5D5-EF52E4EB0C3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D333-F912-4778-9579-3E0EBCC6C35B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B72A-80E2-4671-B5D5-EF52E4EB0C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D333-F912-4778-9579-3E0EBCC6C35B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B72A-80E2-4671-B5D5-EF52E4EB0C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D333-F912-4778-9579-3E0EBCC6C35B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B72A-80E2-4671-B5D5-EF52E4EB0C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D333-F912-4778-9579-3E0EBCC6C35B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B72A-80E2-4671-B5D5-EF52E4EB0C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BE2D333-F912-4778-9579-3E0EBCC6C35B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68B72A-80E2-4671-B5D5-EF52E4EB0C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3-tub-ru.yandex.net/i?id=43f31067e78f59581e42dc50e77c5ac5-19-144&amp;n=21" TargetMode="External"/><Relationship Id="rId7" Type="http://schemas.openxmlformats.org/officeDocument/2006/relationships/hyperlink" Target="http://im2-tub-ru.yandex.net/i?id=d42efd6eb94000f75b1212c784fb731c-121-144&amp;n=21" TargetMode="External"/><Relationship Id="rId2" Type="http://schemas.openxmlformats.org/officeDocument/2006/relationships/hyperlink" Target="https://ru.wikipedia.org/wiki/%D4%EE%EA%E8%ED%E0,_%CE%EB%FC%E3%E0_%C0%EB%E5%EA%F1%E0%ED%E4%F0%EE%E2%ED%E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rono.ru/biograf/bio_f/fokinaoa.php" TargetMode="External"/><Relationship Id="rId5" Type="http://schemas.openxmlformats.org/officeDocument/2006/relationships/hyperlink" Target="http://im0-tub-ru.yandex.net/i?id=6c9468be15bba83cde9bbc4d0c3bf614-85-144&amp;n=21" TargetMode="External"/><Relationship Id="rId4" Type="http://schemas.openxmlformats.org/officeDocument/2006/relationships/hyperlink" Target="http://im2-tub-ru.yandex.net/i?id=e2347e79fe9ecf738d01b227d8ac3dc4-14-144&amp;n=2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76864" cy="25202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Фокина </a:t>
            </a:r>
            <a:br>
              <a:rPr lang="ru-RU" dirty="0" smtClean="0"/>
            </a:br>
            <a:r>
              <a:rPr lang="ru-RU" dirty="0" smtClean="0"/>
              <a:t>Ольга Александровна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5157192"/>
            <a:ext cx="7336904" cy="1425312"/>
          </a:xfrm>
        </p:spPr>
        <p:txBody>
          <a:bodyPr>
            <a:normAutofit fontScale="85000" lnSpcReduction="10000"/>
          </a:bodyPr>
          <a:lstStyle/>
          <a:p>
            <a:pPr marL="45720" indent="0" algn="r">
              <a:buNone/>
            </a:pPr>
            <a:r>
              <a:rPr lang="ru-RU" dirty="0" smtClean="0"/>
              <a:t>Автор: Купцова Евгения, 9б класс </a:t>
            </a:r>
          </a:p>
          <a:p>
            <a:pPr marL="45720" indent="0" algn="r">
              <a:buNone/>
            </a:pPr>
            <a:r>
              <a:rPr lang="ru-RU" dirty="0" smtClean="0"/>
              <a:t>МБОУ «Шенкурская СОШ» г. Шенкурск Архангельской области</a:t>
            </a:r>
          </a:p>
          <a:p>
            <a:pPr marL="45720" indent="0" algn="r">
              <a:buNone/>
            </a:pPr>
            <a:r>
              <a:rPr lang="ru-RU" dirty="0" smtClean="0"/>
              <a:t>Добрынина О.А., учитель русского языка и литературы </a:t>
            </a:r>
          </a:p>
          <a:p>
            <a:pPr marL="45720" indent="0" algn="r">
              <a:buNone/>
            </a:pPr>
            <a:r>
              <a:rPr lang="ru-RU" dirty="0" smtClean="0"/>
              <a:t>МБОУ «Шенкурская СОШ» г. Шенкурск Архангельской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05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784976" cy="1224136"/>
          </a:xfrm>
          <a:ln>
            <a:noFill/>
          </a:ln>
        </p:spPr>
        <p:txBody>
          <a:bodyPr numCol="1"/>
          <a:lstStyle/>
          <a:p>
            <a:pPr marL="18288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Фокина Ольга Александровна </a:t>
            </a:r>
            <a:r>
              <a:rPr lang="ru-RU" sz="2800" dirty="0">
                <a:solidFill>
                  <a:schemeClr val="tx1"/>
                </a:solidFill>
              </a:rPr>
              <a:t>— советская русская </a:t>
            </a:r>
            <a:r>
              <a:rPr lang="ru-RU" sz="2800" dirty="0" smtClean="0">
                <a:solidFill>
                  <a:schemeClr val="tx1"/>
                </a:solidFill>
              </a:rPr>
              <a:t>поэтесса.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056784" cy="52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0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2131" y="347878"/>
            <a:ext cx="4824537" cy="609023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600" dirty="0"/>
              <a:t>Ольга Александровна Фокина родилась 2 сентября 1937 года в деревне </a:t>
            </a:r>
            <a:r>
              <a:rPr lang="ru-RU" sz="2600" dirty="0" err="1" smtClean="0"/>
              <a:t>Артемьевская</a:t>
            </a:r>
            <a:r>
              <a:rPr lang="ru-RU" sz="2600" dirty="0" smtClean="0"/>
              <a:t> </a:t>
            </a:r>
            <a:r>
              <a:rPr lang="ru-RU" sz="2600" dirty="0" err="1"/>
              <a:t>Корниловского</a:t>
            </a:r>
            <a:r>
              <a:rPr lang="ru-RU" sz="2600" dirty="0"/>
              <a:t> сельсовета </a:t>
            </a:r>
            <a:r>
              <a:rPr lang="ru-RU" sz="2600" dirty="0" err="1"/>
              <a:t>Верхнетоемского</a:t>
            </a:r>
            <a:r>
              <a:rPr lang="ru-RU" sz="2600" dirty="0"/>
              <a:t> района </a:t>
            </a:r>
            <a:r>
              <a:rPr lang="ru-RU" sz="2600" dirty="0" smtClean="0"/>
              <a:t>Архангельской области </a:t>
            </a:r>
            <a:r>
              <a:rPr lang="ru-RU" sz="2600" dirty="0" smtClean="0"/>
              <a:t>в </a:t>
            </a:r>
            <a:r>
              <a:rPr lang="ru-RU" sz="2600" dirty="0"/>
              <a:t>семье потомственных крестьян. Во время Великой Отечественной войны, в 1943 году, у Ольги Александровны умер вернувшийся из армии отец. </a:t>
            </a:r>
            <a:endParaRPr lang="ru-RU" sz="2600" dirty="0" smtClean="0"/>
          </a:p>
          <a:p>
            <a:pPr marL="45720" indent="0">
              <a:buNone/>
            </a:pPr>
            <a:r>
              <a:rPr lang="ru-RU" sz="2600" dirty="0" smtClean="0"/>
              <a:t>Мать </a:t>
            </a:r>
            <a:r>
              <a:rPr lang="ru-RU" sz="2600" dirty="0"/>
              <a:t>– Клавдия </a:t>
            </a:r>
            <a:r>
              <a:rPr lang="ru-RU" sz="2600" dirty="0" smtClean="0"/>
              <a:t>Андреевна. Отец </a:t>
            </a:r>
            <a:r>
              <a:rPr lang="ru-RU" sz="2600" dirty="0"/>
              <a:t>– Александр </a:t>
            </a:r>
            <a:r>
              <a:rPr lang="ru-RU" sz="2600" dirty="0" smtClean="0"/>
              <a:t>Иванович.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9"/>
          <a:stretch/>
        </p:blipFill>
        <p:spPr>
          <a:xfrm>
            <a:off x="4892241" y="1484784"/>
            <a:ext cx="420116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404664"/>
            <a:ext cx="5040560" cy="282803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/>
              <a:t>После семилетки поступила в 1-е Архангельское медицинское училище, которое закончила с отличием. В 1957 году поступила в Литературный институт имени А. М. Горького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61002"/>
            <a:ext cx="3618402" cy="48245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4" y="3373270"/>
            <a:ext cx="4440662" cy="298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6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5" y="188640"/>
            <a:ext cx="8429933" cy="180020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В марте 1963 года в Москве в издательстве «Молодая гвардия» вышла книга «Сыр-бор» — первый поэтический сборник Ольги Александровны, а в июне 1963 года — О. А. Фокина получила билет члена Союза писателей СССР. С осени 1963 года Ольга Александровна переезжает жить в </a:t>
            </a:r>
            <a:r>
              <a:rPr lang="ru-RU" dirty="0" smtClean="0"/>
              <a:t>Вологду.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0"/>
          <a:stretch/>
        </p:blipFill>
        <p:spPr>
          <a:xfrm>
            <a:off x="1187624" y="1973349"/>
            <a:ext cx="6696744" cy="464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1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8496944" cy="410445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 smtClean="0"/>
              <a:t>Первые стихи были написаны, как говорит сама Фокина, в возрасте восьми-десяти лет. В </a:t>
            </a:r>
            <a:r>
              <a:rPr lang="ru-RU" dirty="0"/>
              <a:t>самодельных альбомчиках (разрезанных поперек школьных тетрадях) они с братом, по-детски увлечено, заполняли странички своими рисунками и стихами. Страсть к сочинению стихов со временем не угасла, она сохранилась </a:t>
            </a:r>
            <a:r>
              <a:rPr lang="ru-RU" dirty="0" smtClean="0"/>
              <a:t>на все школьные </a:t>
            </a:r>
            <a:r>
              <a:rPr lang="ru-RU" dirty="0"/>
              <a:t>годы и даже на годы учебы в Архангельском медицинском училище. </a:t>
            </a:r>
            <a:r>
              <a:rPr lang="ru-RU" dirty="0" smtClean="0"/>
              <a:t>Ну, </a:t>
            </a:r>
            <a:r>
              <a:rPr lang="ru-RU" dirty="0"/>
              <a:t>а когда юная Оля оказалась в Верхнетоемском леспромхозе, занятие это  стало для нее просто душевной необходимостью: тоска по маме, первая любовь, красота дикой природы – всё это находило отражение в </a:t>
            </a:r>
            <a:r>
              <a:rPr lang="ru-RU" dirty="0" smtClean="0"/>
              <a:t>ее стихах.</a:t>
            </a:r>
          </a:p>
        </p:txBody>
      </p:sp>
    </p:spTree>
    <p:extLst>
      <p:ext uri="{BB962C8B-B14F-4D97-AF65-F5344CB8AC3E}">
        <p14:creationId xmlns:p14="http://schemas.microsoft.com/office/powerpoint/2010/main" val="344309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26651"/>
            <a:ext cx="4104456" cy="6589146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/>
              <a:t>Гордая моя мама!</a:t>
            </a:r>
          </a:p>
          <a:p>
            <a:pPr marL="45720" indent="0">
              <a:buNone/>
            </a:pPr>
            <a:r>
              <a:rPr lang="ru-RU" dirty="0"/>
              <a:t>Горькая твоя доля</a:t>
            </a:r>
          </a:p>
          <a:p>
            <a:pPr marL="45720" indent="0">
              <a:buNone/>
            </a:pPr>
            <a:r>
              <a:rPr lang="ru-RU" dirty="0"/>
              <a:t>Голову носить ниже</a:t>
            </a:r>
          </a:p>
          <a:p>
            <a:pPr marL="45720" indent="0">
              <a:buNone/>
            </a:pPr>
            <a:r>
              <a:rPr lang="ru-RU" dirty="0"/>
              <a:t>Так и не научила.</a:t>
            </a:r>
          </a:p>
          <a:p>
            <a:pPr marL="45720" indent="0">
              <a:buNone/>
            </a:pPr>
            <a:r>
              <a:rPr lang="ru-RU" dirty="0"/>
              <a:t>Держишь ее – как надо:</a:t>
            </a:r>
          </a:p>
          <a:p>
            <a:pPr marL="45720" indent="0">
              <a:buNone/>
            </a:pPr>
            <a:r>
              <a:rPr lang="ru-RU" dirty="0"/>
              <a:t>Дерзостью встретишь дерзость,</a:t>
            </a:r>
          </a:p>
          <a:p>
            <a:pPr marL="45720" indent="0">
              <a:buNone/>
            </a:pPr>
            <a:r>
              <a:rPr lang="ru-RU" dirty="0"/>
              <a:t>Вдесятеро заплатишь</a:t>
            </a:r>
          </a:p>
          <a:p>
            <a:pPr marL="45720" indent="0">
              <a:buNone/>
            </a:pPr>
            <a:r>
              <a:rPr lang="ru-RU" dirty="0"/>
              <a:t>Людям за доброту.</a:t>
            </a:r>
          </a:p>
          <a:p>
            <a:pPr marL="45720" indent="0">
              <a:buNone/>
            </a:pPr>
            <a:r>
              <a:rPr lang="ru-RU" dirty="0"/>
              <a:t>К белым твоим сединам</a:t>
            </a:r>
          </a:p>
          <a:p>
            <a:pPr marL="45720" indent="0">
              <a:buNone/>
            </a:pPr>
            <a:r>
              <a:rPr lang="ru-RU" dirty="0"/>
              <a:t>Бережно прикасаюсь,</a:t>
            </a:r>
          </a:p>
          <a:p>
            <a:pPr marL="45720" indent="0">
              <a:buNone/>
            </a:pPr>
            <a:r>
              <a:rPr lang="ru-RU" dirty="0"/>
              <a:t>Будто бы это – боли,</a:t>
            </a:r>
          </a:p>
          <a:p>
            <a:pPr marL="45720" indent="0">
              <a:buNone/>
            </a:pPr>
            <a:r>
              <a:rPr lang="ru-RU" dirty="0"/>
              <a:t>Собранные в </a:t>
            </a:r>
            <a:r>
              <a:rPr lang="ru-RU" dirty="0" err="1"/>
              <a:t>жгуток</a:t>
            </a:r>
            <a:r>
              <a:rPr lang="ru-RU" dirty="0"/>
              <a:t>;</a:t>
            </a:r>
          </a:p>
          <a:p>
            <a:pPr marL="45720" indent="0">
              <a:buNone/>
            </a:pPr>
            <a:r>
              <a:rPr lang="ru-RU" dirty="0"/>
              <a:t>Будто бы это беды,</a:t>
            </a:r>
          </a:p>
          <a:p>
            <a:pPr marL="45720" indent="0">
              <a:buNone/>
            </a:pPr>
            <a:r>
              <a:rPr lang="ru-RU" dirty="0"/>
              <a:t>Те, что </a:t>
            </a:r>
            <a:r>
              <a:rPr lang="ru-RU" dirty="0" err="1"/>
              <a:t>отбедовала</a:t>
            </a:r>
            <a:r>
              <a:rPr lang="ru-RU" dirty="0"/>
              <a:t>:</a:t>
            </a:r>
          </a:p>
          <a:p>
            <a:pPr marL="45720" indent="0">
              <a:buNone/>
            </a:pPr>
            <a:r>
              <a:rPr lang="ru-RU" dirty="0"/>
              <a:t>Густо, к одной – другая...</a:t>
            </a:r>
          </a:p>
          <a:p>
            <a:pPr marL="45720" indent="0">
              <a:buNone/>
            </a:pPr>
            <a:r>
              <a:rPr lang="ru-RU" dirty="0"/>
              <a:t>Разбередить – боюсь.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6651"/>
            <a:ext cx="3755810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0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5056" y="260648"/>
            <a:ext cx="8247384" cy="14401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/>
              <a:t>В честь Ольги Александровны в Верхней Тойме проходит </a:t>
            </a:r>
            <a:r>
              <a:rPr lang="ru-RU" sz="2800" dirty="0" err="1" smtClean="0"/>
              <a:t>Фокинский</a:t>
            </a:r>
            <a:r>
              <a:rPr lang="ru-RU" sz="2800" dirty="0" smtClean="0"/>
              <a:t> фестиваль.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42525"/>
            <a:ext cx="2286000" cy="2103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44824"/>
            <a:ext cx="6264696" cy="469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7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64704"/>
            <a:ext cx="7992888" cy="5616624"/>
          </a:xfrm>
        </p:spPr>
        <p:txBody>
          <a:bodyPr/>
          <a:lstStyle/>
          <a:p>
            <a:r>
              <a:rPr lang="ru-RU" dirty="0" smtClean="0"/>
              <a:t>Источники:</a:t>
            </a:r>
          </a:p>
          <a:p>
            <a:r>
              <a:rPr lang="en-US" sz="1600" dirty="0">
                <a:hlinkClick r:id="rId2"/>
              </a:rPr>
              <a:t>https://ru.wikipedia.org/wiki/%D4%EE%EA%E8%ED%E0,_%CE%EB%FC%E3%E0_%</a:t>
            </a:r>
            <a:r>
              <a:rPr lang="en-US" sz="1600" dirty="0" smtClean="0">
                <a:hlinkClick r:id="rId2"/>
              </a:rPr>
              <a:t>C0%EB%E5%EA%F1%E0%ED%E4%F0%EE%E2%ED%E0</a:t>
            </a:r>
            <a:endParaRPr lang="ru-RU" sz="1600" dirty="0" smtClean="0"/>
          </a:p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im3-tub-ru.yandex.net/i?id=43f31067e78f59581e42dc50e77c5ac5-19-144&amp;n=21</a:t>
            </a:r>
            <a:endParaRPr lang="ru-RU" sz="1600" dirty="0" smtClean="0"/>
          </a:p>
          <a:p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im2-tub-ru.yandex.net/i?id=e2347e79fe9ecf738d01b227d8ac3dc4-14-144&amp;n=21</a:t>
            </a:r>
            <a:endParaRPr lang="ru-RU" sz="1600" dirty="0" smtClean="0"/>
          </a:p>
          <a:p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im0-tub-ru.yandex.net/i?id=6c9468be15bba83cde9bbc4d0c3bf614-85-144&amp;n=21</a:t>
            </a:r>
            <a:endParaRPr lang="ru-RU" sz="1600" dirty="0" smtClean="0"/>
          </a:p>
          <a:p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www.hrono.ru/biograf/bio_f/fokinaoa.php</a:t>
            </a:r>
            <a:endParaRPr lang="ru-RU" sz="1600" dirty="0" smtClean="0"/>
          </a:p>
          <a:p>
            <a:r>
              <a:rPr lang="en-US" sz="1600" dirty="0" smtClean="0">
                <a:hlinkClick r:id="rId7"/>
              </a:rPr>
              <a:t>http</a:t>
            </a:r>
            <a:r>
              <a:rPr lang="en-US" sz="1600" dirty="0">
                <a:hlinkClick r:id="rId7"/>
              </a:rPr>
              <a:t>://</a:t>
            </a:r>
            <a:r>
              <a:rPr lang="en-US" sz="1600" dirty="0" smtClean="0">
                <a:hlinkClick r:id="rId7"/>
              </a:rPr>
              <a:t>im2-tub-ru.yandex.net/i?id=d42efd6eb94000f75b1212c784fb731c-121-144&amp;n=21</a:t>
            </a:r>
            <a:endParaRPr lang="ru-RU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7960648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138</TotalTime>
  <Words>384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Фокина  Ольга Александровна</vt:lpstr>
      <vt:lpstr>Фокина Ольга Александровна — советская русская поэтесса.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-еня</dc:creator>
  <cp:lastModifiedBy>Пользователь Windows</cp:lastModifiedBy>
  <cp:revision>13</cp:revision>
  <dcterms:created xsi:type="dcterms:W3CDTF">2014-05-06T14:03:38Z</dcterms:created>
  <dcterms:modified xsi:type="dcterms:W3CDTF">2014-11-30T18:31:21Z</dcterms:modified>
</cp:coreProperties>
</file>