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9" r:id="rId4"/>
    <p:sldId id="268" r:id="rId5"/>
    <p:sldId id="258" r:id="rId6"/>
    <p:sldId id="261" r:id="rId7"/>
    <p:sldId id="262" r:id="rId8"/>
    <p:sldId id="263" r:id="rId9"/>
    <p:sldId id="276" r:id="rId10"/>
    <p:sldId id="264" r:id="rId11"/>
    <p:sldId id="271" r:id="rId12"/>
    <p:sldId id="272" r:id="rId13"/>
    <p:sldId id="273" r:id="rId14"/>
    <p:sldId id="274" r:id="rId15"/>
    <p:sldId id="275" r:id="rId16"/>
    <p:sldId id="265" r:id="rId17"/>
    <p:sldId id="26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F862-3971-43D2-8C54-D245CBB9A1A8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D2BC-3DE1-4E52-B5B1-1306AFDEF6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F862-3971-43D2-8C54-D245CBB9A1A8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D2BC-3DE1-4E52-B5B1-1306AFDEF6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F862-3971-43D2-8C54-D245CBB9A1A8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D2BC-3DE1-4E52-B5B1-1306AFDEF6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F862-3971-43D2-8C54-D245CBB9A1A8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D2BC-3DE1-4E52-B5B1-1306AFDEF6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F862-3971-43D2-8C54-D245CBB9A1A8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D2BC-3DE1-4E52-B5B1-1306AFDEF6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F862-3971-43D2-8C54-D245CBB9A1A8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D2BC-3DE1-4E52-B5B1-1306AFDEF6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F862-3971-43D2-8C54-D245CBB9A1A8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D2BC-3DE1-4E52-B5B1-1306AFDEF6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F862-3971-43D2-8C54-D245CBB9A1A8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D2BC-3DE1-4E52-B5B1-1306AFDEF6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F862-3971-43D2-8C54-D245CBB9A1A8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D2BC-3DE1-4E52-B5B1-1306AFDEF6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F862-3971-43D2-8C54-D245CBB9A1A8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D2BC-3DE1-4E52-B5B1-1306AFDEF6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F862-3971-43D2-8C54-D245CBB9A1A8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D2BC-3DE1-4E52-B5B1-1306AFDEF6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7F862-3971-43D2-8C54-D245CBB9A1A8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9D2BC-3DE1-4E52-B5B1-1306AFDEF6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467544" y="1556792"/>
            <a:ext cx="8064896" cy="4346614"/>
            <a:chOff x="1115616" y="913401"/>
            <a:chExt cx="7165477" cy="493338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913401"/>
              <a:ext cx="7165477" cy="2619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800" i="1" dirty="0" smtClean="0"/>
                <a:t>Творческий проект</a:t>
              </a:r>
              <a:br>
                <a:rPr lang="ru-RU" sz="4800" i="1" dirty="0" smtClean="0"/>
              </a:br>
              <a:r>
                <a:rPr lang="ru-RU" sz="4800" i="1" dirty="0" smtClean="0">
                  <a:solidFill>
                    <a:srgbClr val="FF0000"/>
                  </a:solidFill>
                </a:rPr>
                <a:t>«Узоры и орнаменты</a:t>
              </a:r>
            </a:p>
            <a:p>
              <a:pPr algn="ctr">
                <a:defRPr/>
              </a:pPr>
              <a:r>
                <a:rPr lang="ru-RU" sz="4800" i="1" dirty="0" smtClean="0">
                  <a:solidFill>
                    <a:srgbClr val="FF0000"/>
                  </a:solidFill>
                </a:rPr>
                <a:t> на посуде и одежде»</a:t>
              </a:r>
              <a:endParaRPr lang="ru-RU" sz="48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3855635"/>
              <a:ext cx="5084703" cy="1991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Авторы </a:t>
              </a:r>
              <a:r>
                <a:rPr lang="ru-RU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: </a:t>
              </a: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обучающиеся 2 А класса, </a:t>
              </a:r>
              <a:endPara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  <a:p>
              <a:pPr algn="ctr">
                <a:defRPr/>
              </a:pP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МБОУ </a:t>
              </a:r>
              <a:r>
                <a:rPr lang="ru-RU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«СОШ </a:t>
              </a: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№37» </a:t>
              </a:r>
            </a:p>
            <a:p>
              <a:pPr algn="ctr">
                <a:defRPr/>
              </a:pP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г. Астрахани</a:t>
              </a:r>
            </a:p>
            <a:p>
              <a:pPr algn="ctr">
                <a:defRPr/>
              </a:pP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Учитель начальных классов</a:t>
              </a:r>
            </a:p>
            <a:p>
              <a:pPr algn="ctr">
                <a:defRPr/>
              </a:pP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Е.А. </a:t>
              </a:r>
              <a:r>
                <a:rPr lang="ru-RU" dirty="0" err="1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Линецкая</a:t>
              </a:r>
              <a:endPara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  <a:p>
              <a:pPr algn="ctr">
                <a:defRPr/>
              </a:pP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2014</a:t>
              </a:r>
              <a:r>
                <a:rPr lang="en-US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/</a:t>
              </a: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2015 </a:t>
              </a:r>
              <a:r>
                <a:rPr lang="ru-RU" dirty="0" err="1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уч</a:t>
              </a: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. год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/>
              <a:t>В ходе работы над проектом мы из </a:t>
            </a:r>
          </a:p>
          <a:p>
            <a:pPr algn="ctr">
              <a:buNone/>
            </a:pPr>
            <a:r>
              <a:rPr lang="ru-RU" sz="4000" dirty="0" err="1" smtClean="0"/>
              <a:t>интернет-ресурсов</a:t>
            </a:r>
            <a:r>
              <a:rPr lang="ru-RU" sz="4000" dirty="0" smtClean="0"/>
              <a:t> дополнительно узнали, что геометрический орнамент используется не только на посуде и одежде, но и на …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… на  украшениях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… на обоях</a:t>
            </a:r>
            <a:endParaRPr lang="ru-RU" dirty="0"/>
          </a:p>
        </p:txBody>
      </p:sp>
      <p:pic>
        <p:nvPicPr>
          <p:cNvPr id="7" name="Содержимое 6" descr="C:\Users\user\Desktop\4444.pn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287" y="2174875"/>
            <a:ext cx="1817481" cy="19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55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293096"/>
            <a:ext cx="230425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user\Desktop\2222.pn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577595"/>
            <a:ext cx="3096344" cy="250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… в дизайне ногтей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… в вязаных вещах</a:t>
            </a:r>
            <a:endParaRPr lang="ru-RU" dirty="0"/>
          </a:p>
        </p:txBody>
      </p:sp>
      <p:pic>
        <p:nvPicPr>
          <p:cNvPr id="7" name="Содержимое 6" descr="C:\Users\user\Desktop\11.pn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344" y="2420887"/>
            <a:ext cx="2603899" cy="37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Users\user\Desktop\8888.pn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492895"/>
            <a:ext cx="3493492" cy="363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… для красоты </a:t>
            </a:r>
          </a:p>
          <a:p>
            <a:r>
              <a:rPr lang="ru-RU" dirty="0" smtClean="0"/>
              <a:t>(ковёр из стекла и камней)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… в резьбе по дереву</a:t>
            </a:r>
            <a:endParaRPr lang="ru-RU" dirty="0"/>
          </a:p>
        </p:txBody>
      </p:sp>
      <p:pic>
        <p:nvPicPr>
          <p:cNvPr id="7" name="Содержимое 6" descr="C:\Users\user\Desktop\ковер из стекла и камней.pn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92896"/>
            <a:ext cx="404018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Users\user\Desktop\333.pn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348880"/>
            <a:ext cx="2087215" cy="126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7777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789040"/>
            <a:ext cx="1800200" cy="26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… на платках и тканях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… на старинной посуде</a:t>
            </a:r>
            <a:endParaRPr lang="ru-RU" dirty="0"/>
          </a:p>
        </p:txBody>
      </p:sp>
      <p:pic>
        <p:nvPicPr>
          <p:cNvPr id="7" name="Содержимое 6" descr="C:\Users\user\Desktop\6666.pn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51278"/>
            <a:ext cx="1954560" cy="159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2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356992"/>
            <a:ext cx="1076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1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653136"/>
            <a:ext cx="14859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C:\Users\user\Desktop\9999.png"/>
          <p:cNvPicPr>
            <a:picLocks noGrp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1029" y="2174875"/>
            <a:ext cx="3189767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… на фасадах старинных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и современных домов</a:t>
            </a:r>
            <a:endParaRPr lang="ru-RU" dirty="0"/>
          </a:p>
        </p:txBody>
      </p:sp>
      <p:pic>
        <p:nvPicPr>
          <p:cNvPr id="7" name="Содержимое 6" descr="C:\Users\user\Desktop\34.pn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348880"/>
            <a:ext cx="30346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5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509120"/>
            <a:ext cx="29146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user\Desktop\45.pn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492896"/>
            <a:ext cx="3118113" cy="327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Вывод: </a:t>
            </a:r>
          </a:p>
          <a:p>
            <a:pPr>
              <a:buNone/>
            </a:pPr>
            <a:r>
              <a:rPr lang="ru-RU" dirty="0" smtClean="0"/>
              <a:t>    Геометрические узоры повсюду, это достаточно привычное явление, просто мы на это редко обращаем внимание за повседневными делами и просто так. </a:t>
            </a:r>
          </a:p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    Математика вокруг нас всегда и везде.</a:t>
            </a:r>
            <a:endParaRPr lang="ru-RU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357298"/>
            <a:ext cx="8072494" cy="425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9600" dirty="0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sz="9600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lang="ru-RU" sz="9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</a:t>
            </a: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</a:t>
            </a:r>
            <a:r>
              <a:rPr lang="ru-RU" sz="96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9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ru-RU" sz="9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9600" dirty="0" smtClean="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lang="ru-RU" sz="9600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1988840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Математика повсюду.</a:t>
            </a:r>
            <a:r>
              <a:rPr lang="ru-RU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Глазом только поведешь</a:t>
            </a:r>
            <a:br>
              <a:rPr lang="ru-RU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примеров сразу уйму</a:t>
            </a:r>
            <a:br>
              <a:rPr lang="ru-RU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Ты вокруг себя найдешь.</a:t>
            </a:r>
            <a:endParaRPr lang="ru-RU" dirty="0" smtClean="0">
              <a:solidFill>
                <a:srgbClr val="333333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М. </a:t>
            </a:r>
            <a:r>
              <a:rPr lang="ru-RU" i="1" dirty="0" err="1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Борзаковский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3645024"/>
            <a:ext cx="4248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Вокруг нас очень много предметов с геометрическими узорами. Эти узоры везде: на одежде, украшениях, посуде. 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6" name="Рисунок 5" descr="C:\Users\user\Desktop\сейчас 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789040"/>
            <a:ext cx="30099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сейчас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700808"/>
            <a:ext cx="20859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    Работая над проектом, мы решили попробовать себя в роли 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дизайнеров и художников. </a:t>
            </a:r>
          </a:p>
          <a:p>
            <a:pPr algn="ctr">
              <a:buNone/>
            </a:pPr>
            <a:r>
              <a:rPr lang="ru-RU" dirty="0" smtClean="0"/>
              <a:t>Для этого мы поставили перед собой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цель и задачи: </a:t>
            </a:r>
          </a:p>
          <a:p>
            <a:r>
              <a:rPr lang="ru-RU" dirty="0" smtClean="0"/>
              <a:t> научиться рисовать геометрические узоры</a:t>
            </a:r>
          </a:p>
          <a:p>
            <a:r>
              <a:rPr lang="ru-RU" dirty="0" smtClean="0"/>
              <a:t> чередовать элементы</a:t>
            </a:r>
          </a:p>
          <a:p>
            <a:r>
              <a:rPr lang="ru-RU" dirty="0" smtClean="0"/>
              <a:t> понять правила их расположения друг за другом.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56792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dirty="0" smtClean="0"/>
              <a:t>Посуда и одежда, которой мы пользуемся,</a:t>
            </a:r>
          </a:p>
          <a:p>
            <a:pPr algn="ctr">
              <a:buNone/>
            </a:pPr>
            <a:r>
              <a:rPr lang="ru-RU" sz="3200" dirty="0" smtClean="0"/>
              <a:t>украшена различными узорами.</a:t>
            </a:r>
          </a:p>
          <a:p>
            <a:pPr algn="ctr">
              <a:buNone/>
            </a:pPr>
            <a:r>
              <a:rPr lang="ru-RU" sz="3200" dirty="0" smtClean="0"/>
              <a:t>    Как выяснилось, самые простые</a:t>
            </a:r>
          </a:p>
          <a:p>
            <a:pPr algn="ctr">
              <a:buNone/>
            </a:pPr>
            <a:r>
              <a:rPr lang="ru-RU" sz="3200" dirty="0" smtClean="0"/>
              <a:t>геометрические фигуры, украшающие изделия,  придают им неповторимый вид, стильный и очень привлекательный.</a:t>
            </a:r>
          </a:p>
          <a:p>
            <a:pPr algn="ctr">
              <a:buNone/>
            </a:pPr>
            <a:r>
              <a:rPr lang="ru-RU" sz="3200" dirty="0" smtClean="0"/>
              <a:t>    </a:t>
            </a:r>
            <a:r>
              <a:rPr lang="ru-RU" sz="3200" dirty="0" smtClean="0">
                <a:solidFill>
                  <a:srgbClr val="FF0000"/>
                </a:solidFill>
              </a:rPr>
              <a:t>Посуда и одежда с геометрическими узорами выглядит очень красиво!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   Узор</a:t>
            </a:r>
            <a:r>
              <a:rPr lang="ru-RU" dirty="0" smtClean="0"/>
              <a:t> – это рисунок, представляющий собой сочетание линий, красок, теней. Геометрический узор – это рисунок, выполненный с помощью геометрических фигур.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Геометрические орнаменты в картинках - Всё о фигуре здесь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789040"/>
            <a:ext cx="21907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ollection Geometric And Floral Seamless Patterns Клипарты, векторы, и Набор Иллюстраций Без Оплаты Отчислений. Pic 6916866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17032"/>
            <a:ext cx="28575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Если повторить узор в определенной последовательности несколько раз получится </a:t>
            </a:r>
            <a:r>
              <a:rPr lang="ru-RU" b="1" dirty="0" smtClean="0"/>
              <a:t>орнамент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Это узор, состоящий из ритмически упорядоченных элементов; предназначается для украшения различных предметов. </a:t>
            </a:r>
          </a:p>
          <a:p>
            <a:r>
              <a:rPr lang="ru-RU" dirty="0" smtClean="0"/>
              <a:t>Орнаменты являются одним из элементов национальной культуры всех народов мира. С их помощью можно изучать обычаи и традиции той или иной страны. Узоры и орнаменты используются в народном творчестве.</a:t>
            </a:r>
          </a:p>
          <a:p>
            <a:endParaRPr lang="ru-RU" dirty="0"/>
          </a:p>
        </p:txBody>
      </p:sp>
      <p:pic>
        <p:nvPicPr>
          <p:cNvPr id="4" name="Рисунок 3" descr="http://900igr.net/datas/geografija/Bashkirskij-narodnyj-kostjum/0010-010-Geometricheskie-ornament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517232"/>
            <a:ext cx="145963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В ходе нашего проекта мы узнали, как используются геометрические узоры на посуде и одежде. </a:t>
            </a:r>
          </a:p>
          <a:p>
            <a:r>
              <a:rPr lang="ru-RU" dirty="0" smtClean="0"/>
              <a:t>Каждый из учащихся приготовил свою страничку для совместного альбома «Узоры и орнамент на одежде».</a:t>
            </a:r>
          </a:p>
          <a:p>
            <a:r>
              <a:rPr lang="ru-RU" dirty="0" smtClean="0"/>
              <a:t>Каждый своими руками на уроке технологии смастерил в технике папье-маше блюдце и раскрасил геометрическим орнаментом.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Новая папка (2)\IMG_7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643050"/>
            <a:ext cx="2643206" cy="2000264"/>
          </a:xfrm>
          <a:prstGeom prst="rect">
            <a:avLst/>
          </a:prstGeom>
          <a:noFill/>
        </p:spPr>
      </p:pic>
      <p:pic>
        <p:nvPicPr>
          <p:cNvPr id="6" name="Рисунок 5" descr="C:\Users\Админ\Desktop\Новая папка (2)\IMG_77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571612"/>
            <a:ext cx="25050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\Desktop\Новая папка (2)\IMG_77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286256"/>
            <a:ext cx="24669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\Desktop\Новая папка (2)\IMG_77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357694"/>
            <a:ext cx="24098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\Desktop\Новая папка (2)\IMG_77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032351">
            <a:off x="3037109" y="2902627"/>
            <a:ext cx="29241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\Desktop\Новая папка (2)\IMG_77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500174"/>
            <a:ext cx="26289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Админ\Desktop\Новая папка (2)\IMG_773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301730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esktop\Новая папка (2)\IMG_77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857628"/>
            <a:ext cx="209550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\Desktop\Новая папка (2)\IMG_77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429132"/>
            <a:ext cx="24479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\Desktop\Новая папка (2)\IMG_775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03352">
            <a:off x="3282178" y="3299043"/>
            <a:ext cx="3383221" cy="212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53734"/>
      </a:hlink>
      <a:folHlink>
        <a:srgbClr val="D9969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318</Words>
  <Application>Microsoft Office PowerPoint</Application>
  <PresentationFormat>Экран (4:3)</PresentationFormat>
  <Paragraphs>49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Админ</cp:lastModifiedBy>
  <cp:revision>19</cp:revision>
  <dcterms:created xsi:type="dcterms:W3CDTF">2014-07-09T12:02:02Z</dcterms:created>
  <dcterms:modified xsi:type="dcterms:W3CDTF">2014-11-27T09:58:49Z</dcterms:modified>
</cp:coreProperties>
</file>