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"/>
  </p:notesMasterIdLst>
  <p:sldIdLst>
    <p:sldId id="256" r:id="rId2"/>
    <p:sldId id="257" r:id="rId3"/>
    <p:sldId id="262" r:id="rId4"/>
    <p:sldId id="258" r:id="rId5"/>
    <p:sldId id="263" r:id="rId6"/>
    <p:sldId id="259" r:id="rId7"/>
    <p:sldId id="264" r:id="rId8"/>
    <p:sldId id="260" r:id="rId9"/>
    <p:sldId id="265" r:id="rId10"/>
    <p:sldId id="261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171513-7A4E-4FFA-BF2B-C8DFD0803867}" type="datetimeFigureOut">
              <a:rPr lang="ru-RU" smtClean="0"/>
              <a:t>02.12.2014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556D18-2DEC-4F1C-A7FF-6D5243D041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99861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C42D5B62-80F4-424B-A09F-C0462AC4F1F0}" type="slidenum">
              <a:t>3</a:t>
            </a:fld>
            <a:endParaRPr lang="ru-RU"/>
          </a:p>
        </p:txBody>
      </p:sp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65866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5E540B6D-E47E-4FE9-AAA8-36DDA858C4B5}" type="slidenum">
              <a:t>5</a:t>
            </a:fld>
            <a:endParaRPr lang="ru-RU"/>
          </a:p>
        </p:txBody>
      </p:sp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05452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C0F7A58F-7421-4C99-833A-E4F03FA089B4}" type="slidenum">
              <a:t>7</a:t>
            </a:fld>
            <a:endParaRPr lang="ru-RU"/>
          </a:p>
        </p:txBody>
      </p:sp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43564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BB1BCB40-2C39-46E7-8FB5-5B1A425C15BF}" type="slidenum">
              <a:t>9</a:t>
            </a:fld>
            <a:endParaRPr lang="ru-RU"/>
          </a:p>
        </p:txBody>
      </p:sp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91045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CC5E0F38-8B73-49EB-B9CB-A721844BB5A7}" type="datetimeFigureOut">
              <a:rPr lang="ru-RU" smtClean="0"/>
              <a:t>02.12.2014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0806919C-1474-48F2-91E0-52EDC082A485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30531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E0F38-8B73-49EB-B9CB-A721844BB5A7}" type="datetimeFigureOut">
              <a:rPr lang="ru-RU" smtClean="0"/>
              <a:t>02.12.2014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6919C-1474-48F2-91E0-52EDC082A4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07756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E0F38-8B73-49EB-B9CB-A721844BB5A7}" type="datetimeFigureOut">
              <a:rPr lang="ru-RU" smtClean="0"/>
              <a:t>02.12.2014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6919C-1474-48F2-91E0-52EDC082A485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99403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E0F38-8B73-49EB-B9CB-A721844BB5A7}" type="datetimeFigureOut">
              <a:rPr lang="ru-RU" smtClean="0"/>
              <a:t>02.12.2014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6919C-1474-48F2-91E0-52EDC082A485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35238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E0F38-8B73-49EB-B9CB-A721844BB5A7}" type="datetimeFigureOut">
              <a:rPr lang="ru-RU" smtClean="0"/>
              <a:t>02.12.2014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6919C-1474-48F2-91E0-52EDC082A4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1185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E0F38-8B73-49EB-B9CB-A721844BB5A7}" type="datetimeFigureOut">
              <a:rPr lang="ru-RU" smtClean="0"/>
              <a:t>02.12.2014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6919C-1474-48F2-91E0-52EDC082A485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1758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E0F38-8B73-49EB-B9CB-A721844BB5A7}" type="datetimeFigureOut">
              <a:rPr lang="ru-RU" smtClean="0"/>
              <a:t>02.12.2014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6919C-1474-48F2-91E0-52EDC082A485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78027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E0F38-8B73-49EB-B9CB-A721844BB5A7}" type="datetimeFigureOut">
              <a:rPr lang="ru-RU" smtClean="0"/>
              <a:t>02.12.2014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6919C-1474-48F2-91E0-52EDC082A485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23123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E0F38-8B73-49EB-B9CB-A721844BB5A7}" type="datetimeFigureOut">
              <a:rPr lang="ru-RU" smtClean="0"/>
              <a:t>02.12.2014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6919C-1474-48F2-91E0-52EDC082A485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60511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E0F38-8B73-49EB-B9CB-A721844BB5A7}" type="datetimeFigureOut">
              <a:rPr lang="ru-RU" smtClean="0"/>
              <a:t>02.12.2014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6919C-1474-48F2-91E0-52EDC082A4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9235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E0F38-8B73-49EB-B9CB-A721844BB5A7}" type="datetimeFigureOut">
              <a:rPr lang="ru-RU" smtClean="0"/>
              <a:t>02.12.2014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6919C-1474-48F2-91E0-52EDC082A485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48817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E0F38-8B73-49EB-B9CB-A721844BB5A7}" type="datetimeFigureOut">
              <a:rPr lang="ru-RU" smtClean="0"/>
              <a:t>02.12.2014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6919C-1474-48F2-91E0-52EDC082A4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26879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E0F38-8B73-49EB-B9CB-A721844BB5A7}" type="datetimeFigureOut">
              <a:rPr lang="ru-RU" smtClean="0"/>
              <a:t>02.12.2014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6919C-1474-48F2-91E0-52EDC082A485}" type="slidenum">
              <a:rPr lang="ru-RU" smtClean="0"/>
              <a:t>‹#›</a:t>
            </a:fld>
            <a:endParaRPr lang="ru-RU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81724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E0F38-8B73-49EB-B9CB-A721844BB5A7}" type="datetimeFigureOut">
              <a:rPr lang="ru-RU" smtClean="0"/>
              <a:t>02.12.2014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6919C-1474-48F2-91E0-52EDC082A485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77051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E0F38-8B73-49EB-B9CB-A721844BB5A7}" type="datetimeFigureOut">
              <a:rPr lang="ru-RU" smtClean="0"/>
              <a:t>02.12.2014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6919C-1474-48F2-91E0-52EDC082A4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43373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E0F38-8B73-49EB-B9CB-A721844BB5A7}" type="datetimeFigureOut">
              <a:rPr lang="ru-RU" smtClean="0"/>
              <a:t>02.12.2014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6919C-1474-48F2-91E0-52EDC082A485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33202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E0F38-8B73-49EB-B9CB-A721844BB5A7}" type="datetimeFigureOut">
              <a:rPr lang="ru-RU" smtClean="0"/>
              <a:t>02.12.2014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6919C-1474-48F2-91E0-52EDC082A4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72890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CC5E0F38-8B73-49EB-B9CB-A721844BB5A7}" type="datetimeFigureOut">
              <a:rPr lang="ru-RU" smtClean="0"/>
              <a:t>02.12.2014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0806919C-1474-48F2-91E0-52EDC082A4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2463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sz="4800" b="1" dirty="0" smtClean="0">
                <a:solidFill>
                  <a:srgbClr val="FF0000"/>
                </a:solidFill>
              </a:rPr>
              <a:t/>
            </a:r>
            <a:br>
              <a:rPr lang="ru-RU" sz="4800" b="1" dirty="0" smtClean="0">
                <a:solidFill>
                  <a:srgbClr val="FF0000"/>
                </a:solidFill>
              </a:rPr>
            </a:br>
            <a:r>
              <a:rPr lang="ru-RU" sz="4800" b="1" dirty="0" smtClean="0">
                <a:solidFill>
                  <a:srgbClr val="FF0000"/>
                </a:solidFill>
              </a:rPr>
              <a:t>Проект «День рождения – лучший праздник!»</a:t>
            </a:r>
            <a:endParaRPr lang="ru-RU" sz="4800" b="1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>Выполнила ученица 1 ж класса МБОУ СОШ №18 </a:t>
            </a:r>
            <a:r>
              <a:rPr lang="ru-RU" b="1" dirty="0" err="1" smtClean="0">
                <a:solidFill>
                  <a:srgbClr val="0070C0"/>
                </a:solidFill>
              </a:rPr>
              <a:t>г.Астрахани</a:t>
            </a:r>
            <a:endParaRPr lang="ru-RU" b="1" dirty="0" smtClean="0">
              <a:solidFill>
                <a:srgbClr val="0070C0"/>
              </a:solidFill>
            </a:endParaRPr>
          </a:p>
          <a:p>
            <a:r>
              <a:rPr lang="ru-RU" b="1" dirty="0" smtClean="0">
                <a:solidFill>
                  <a:srgbClr val="0070C0"/>
                </a:solidFill>
              </a:rPr>
              <a:t> Деева Татьяна</a:t>
            </a:r>
          </a:p>
          <a:p>
            <a:r>
              <a:rPr lang="ru-RU" b="1" dirty="0" smtClean="0">
                <a:solidFill>
                  <a:srgbClr val="0070C0"/>
                </a:solidFill>
              </a:rPr>
              <a:t>Руководитель: учитель начальных классов МБОУ СОШ №18 </a:t>
            </a:r>
            <a:r>
              <a:rPr lang="ru-RU" b="1" dirty="0" err="1" smtClean="0">
                <a:solidFill>
                  <a:srgbClr val="0070C0"/>
                </a:solidFill>
              </a:rPr>
              <a:t>г.Астрахани</a:t>
            </a:r>
            <a:endParaRPr lang="ru-RU" b="1" dirty="0" smtClean="0">
              <a:solidFill>
                <a:srgbClr val="0070C0"/>
              </a:solidFill>
            </a:endParaRPr>
          </a:p>
          <a:p>
            <a:r>
              <a:rPr lang="ru-RU" b="1" dirty="0" smtClean="0">
                <a:solidFill>
                  <a:srgbClr val="0070C0"/>
                </a:solidFill>
              </a:rPr>
              <a:t>Хлямина С.Ж</a:t>
            </a:r>
            <a:endParaRPr lang="ru-RU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7649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1379" y="2216621"/>
            <a:ext cx="3993109" cy="399310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2034" y="722067"/>
            <a:ext cx="5487663" cy="5487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275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452" y="1160060"/>
            <a:ext cx="6215090" cy="477671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4257" y="527427"/>
            <a:ext cx="4215981" cy="5723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788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805218" y="682388"/>
            <a:ext cx="5036024" cy="2232262"/>
          </a:xfrm>
        </p:spPr>
        <p:txBody>
          <a:bodyPr>
            <a:noAutofit/>
          </a:bodyPr>
          <a:lstStyle/>
          <a:p>
            <a:pPr lvl="0" algn="l"/>
            <a:r>
              <a:rPr lang="ru-RU" sz="4000" b="1" i="1" dirty="0">
                <a:solidFill>
                  <a:srgbClr val="FF0000"/>
                </a:solidFill>
              </a:rPr>
              <a:t>Мой первый день рождения</a:t>
            </a:r>
          </a:p>
        </p:txBody>
      </p:sp>
      <p:pic>
        <p:nvPicPr>
          <p:cNvPr id="3" name="Содержимое 4"/>
          <p:cNvPicPr>
            <a:picLocks noChangeAspect="1"/>
          </p:cNvPicPr>
          <p:nvPr/>
        </p:nvPicPr>
        <p:blipFill>
          <a:blip r:embed="rId3">
            <a:alphaModFix/>
          </a:blip>
          <a:srcRect/>
          <a:stretch>
            <a:fillRect/>
          </a:stretch>
        </p:blipFill>
        <p:spPr>
          <a:xfrm>
            <a:off x="1089242" y="2522825"/>
            <a:ext cx="4752000" cy="356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Содержимое 5"/>
          <p:cNvPicPr>
            <a:picLocks noChangeAspect="1"/>
          </p:cNvPicPr>
          <p:nvPr/>
        </p:nvPicPr>
        <p:blipFill>
          <a:blip r:embed="rId4">
            <a:alphaModFix/>
          </a:blip>
          <a:srcRect/>
          <a:stretch>
            <a:fillRect/>
          </a:stretch>
        </p:blipFill>
        <p:spPr>
          <a:xfrm>
            <a:off x="6631831" y="992826"/>
            <a:ext cx="4408559" cy="331199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7"/>
          <p:cNvSpPr/>
          <p:nvPr/>
        </p:nvSpPr>
        <p:spPr>
          <a:xfrm>
            <a:off x="7521694" y="4613992"/>
            <a:ext cx="3074408" cy="98227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5000" rIns="90000" bIns="45000" anchor="t" anchorCtr="0" compatLnSpc="0">
            <a:spAutoFit/>
          </a:bodyPr>
          <a:lstStyle/>
          <a:p>
            <a:pPr algn="r">
              <a:defRPr sz="1800"/>
            </a:pPr>
            <a:r>
              <a:rPr lang="ru-RU" sz="2800" b="1" i="1" dirty="0">
                <a:solidFill>
                  <a:srgbClr val="C00000"/>
                </a:solidFill>
                <a:latin typeface="Lucida Sans" pitchFamily="18"/>
                <a:ea typeface="Microsoft YaHei" pitchFamily="2"/>
                <a:cs typeface="Mangal" pitchFamily="2"/>
              </a:rPr>
              <a:t>Мой второй день</a:t>
            </a:r>
          </a:p>
          <a:p>
            <a:pPr algn="r">
              <a:defRPr sz="1800"/>
            </a:pPr>
            <a:r>
              <a:rPr lang="ru-RU" sz="2800" b="1" i="1" dirty="0">
                <a:solidFill>
                  <a:srgbClr val="C00000"/>
                </a:solidFill>
                <a:latin typeface="Lucida Sans" pitchFamily="18"/>
                <a:ea typeface="Microsoft YaHei" pitchFamily="2"/>
                <a:cs typeface="Mangal" pitchFamily="2"/>
              </a:rPr>
              <a:t>рождения</a:t>
            </a:r>
          </a:p>
        </p:txBody>
      </p:sp>
    </p:spTree>
    <p:extLst>
      <p:ext uri="{BB962C8B-B14F-4D97-AF65-F5344CB8AC3E}">
        <p14:creationId xmlns:p14="http://schemas.microsoft.com/office/powerpoint/2010/main" val="32080381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15654" y="95534"/>
            <a:ext cx="6714699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b="0" i="0" dirty="0" smtClean="0">
              <a:solidFill>
                <a:srgbClr val="FF0000"/>
              </a:solidFill>
              <a:effectLst/>
              <a:latin typeface="Trebuchet MS" panose="020B0603020202020204" pitchFamily="34" charset="0"/>
            </a:endParaRPr>
          </a:p>
          <a:p>
            <a:endParaRPr lang="ru-RU" sz="2800" dirty="0">
              <a:solidFill>
                <a:srgbClr val="FF0000"/>
              </a:solidFill>
              <a:latin typeface="Trebuchet MS" panose="020B0603020202020204" pitchFamily="34" charset="0"/>
            </a:endParaRPr>
          </a:p>
          <a:p>
            <a:r>
              <a:rPr lang="ru-RU" sz="2800" b="0" i="0" dirty="0" smtClean="0">
                <a:solidFill>
                  <a:srgbClr val="FF0000"/>
                </a:solidFill>
                <a:effectLst/>
                <a:latin typeface="Trebuchet MS" panose="020B0603020202020204" pitchFamily="34" charset="0"/>
              </a:rPr>
              <a:t>Для счастья девочке не так уж много надо:</a:t>
            </a:r>
            <a:r>
              <a:rPr lang="ru-RU" sz="2800" dirty="0" smtClean="0">
                <a:solidFill>
                  <a:srgbClr val="FF0000"/>
                </a:solidFill>
              </a:rPr>
              <a:t/>
            </a:r>
            <a:br>
              <a:rPr lang="ru-RU" sz="2800" dirty="0" smtClean="0">
                <a:solidFill>
                  <a:srgbClr val="FF0000"/>
                </a:solidFill>
              </a:rPr>
            </a:br>
            <a:r>
              <a:rPr lang="ru-RU" sz="2800" b="0" i="0" dirty="0" smtClean="0">
                <a:solidFill>
                  <a:srgbClr val="FF0000"/>
                </a:solidFill>
                <a:effectLst/>
                <a:latin typeface="Trebuchet MS" panose="020B0603020202020204" pitchFamily="34" charset="0"/>
              </a:rPr>
              <a:t>Мешок конфет и ящик шоколада,</a:t>
            </a:r>
            <a:r>
              <a:rPr lang="ru-RU" sz="2800" dirty="0" smtClean="0">
                <a:solidFill>
                  <a:srgbClr val="FF0000"/>
                </a:solidFill>
              </a:rPr>
              <a:t/>
            </a:r>
            <a:br>
              <a:rPr lang="ru-RU" sz="2800" dirty="0" smtClean="0">
                <a:solidFill>
                  <a:srgbClr val="FF0000"/>
                </a:solidFill>
              </a:rPr>
            </a:br>
            <a:r>
              <a:rPr lang="ru-RU" sz="2800" b="0" i="0" dirty="0" smtClean="0">
                <a:solidFill>
                  <a:srgbClr val="FF0000"/>
                </a:solidFill>
                <a:effectLst/>
                <a:latin typeface="Trebuchet MS" panose="020B0603020202020204" pitchFamily="34" charset="0"/>
              </a:rPr>
              <a:t>Красивых платьев дюжин этак пять</a:t>
            </a:r>
            <a:r>
              <a:rPr lang="ru-RU" sz="2800" dirty="0" smtClean="0">
                <a:solidFill>
                  <a:srgbClr val="FF0000"/>
                </a:solidFill>
              </a:rPr>
              <a:t/>
            </a:r>
            <a:br>
              <a:rPr lang="ru-RU" sz="2800" dirty="0" smtClean="0">
                <a:solidFill>
                  <a:srgbClr val="FF0000"/>
                </a:solidFill>
              </a:rPr>
            </a:br>
            <a:r>
              <a:rPr lang="ru-RU" sz="2800" b="0" i="0" dirty="0" smtClean="0">
                <a:solidFill>
                  <a:srgbClr val="FF0000"/>
                </a:solidFill>
                <a:effectLst/>
                <a:latin typeface="Trebuchet MS" panose="020B0603020202020204" pitchFamily="34" charset="0"/>
              </a:rPr>
              <a:t>И кукол столько, что не сосчитать!</a:t>
            </a:r>
            <a:r>
              <a:rPr lang="ru-RU" sz="2800" dirty="0" smtClean="0">
                <a:solidFill>
                  <a:srgbClr val="FF0000"/>
                </a:solidFill>
              </a:rPr>
              <a:t/>
            </a:r>
            <a:br>
              <a:rPr lang="ru-RU" sz="2800" dirty="0" smtClean="0">
                <a:solidFill>
                  <a:srgbClr val="FF0000"/>
                </a:solidFill>
              </a:rPr>
            </a:br>
            <a:r>
              <a:rPr lang="ru-RU" sz="2800" b="0" i="0" dirty="0" smtClean="0">
                <a:solidFill>
                  <a:srgbClr val="FF0000"/>
                </a:solidFill>
                <a:effectLst/>
                <a:latin typeface="Trebuchet MS" panose="020B0603020202020204" pitchFamily="34" charset="0"/>
              </a:rPr>
              <a:t>Еще нужны лошадка и коньки,</a:t>
            </a:r>
            <a:r>
              <a:rPr lang="ru-RU" sz="2800" dirty="0" smtClean="0">
                <a:solidFill>
                  <a:srgbClr val="FF0000"/>
                </a:solidFill>
              </a:rPr>
              <a:t/>
            </a:r>
            <a:br>
              <a:rPr lang="ru-RU" sz="2800" dirty="0" smtClean="0">
                <a:solidFill>
                  <a:srgbClr val="FF0000"/>
                </a:solidFill>
              </a:rPr>
            </a:br>
            <a:r>
              <a:rPr lang="ru-RU" sz="2800" b="0" i="0" dirty="0" smtClean="0">
                <a:solidFill>
                  <a:srgbClr val="FF0000"/>
                </a:solidFill>
                <a:effectLst/>
                <a:latin typeface="Trebuchet MS" panose="020B0603020202020204" pitchFamily="34" charset="0"/>
              </a:rPr>
              <a:t>Сандалики, панамки, рюкзачки</a:t>
            </a:r>
            <a:r>
              <a:rPr lang="ru-RU" sz="2800" dirty="0" smtClean="0">
                <a:solidFill>
                  <a:srgbClr val="FF0000"/>
                </a:solidFill>
              </a:rPr>
              <a:t/>
            </a:r>
            <a:br>
              <a:rPr lang="ru-RU" sz="2800" dirty="0" smtClean="0">
                <a:solidFill>
                  <a:srgbClr val="FF0000"/>
                </a:solidFill>
              </a:rPr>
            </a:br>
            <a:r>
              <a:rPr lang="ru-RU" sz="2800" b="0" i="0" dirty="0" smtClean="0">
                <a:solidFill>
                  <a:srgbClr val="FF0000"/>
                </a:solidFill>
                <a:effectLst/>
                <a:latin typeface="Trebuchet MS" panose="020B0603020202020204" pitchFamily="34" charset="0"/>
              </a:rPr>
              <a:t>И книжки про героев и принцесс –</a:t>
            </a:r>
            <a:r>
              <a:rPr lang="ru-RU" sz="2800" dirty="0" smtClean="0">
                <a:solidFill>
                  <a:srgbClr val="FF0000"/>
                </a:solidFill>
              </a:rPr>
              <a:t/>
            </a:r>
            <a:br>
              <a:rPr lang="ru-RU" sz="2800" dirty="0" smtClean="0">
                <a:solidFill>
                  <a:srgbClr val="FF0000"/>
                </a:solidFill>
              </a:rPr>
            </a:br>
            <a:r>
              <a:rPr lang="ru-RU" sz="2800" b="0" i="0" dirty="0" smtClean="0">
                <a:solidFill>
                  <a:srgbClr val="FF0000"/>
                </a:solidFill>
                <a:effectLst/>
                <a:latin typeface="Trebuchet MS" panose="020B0603020202020204" pitchFamily="34" charset="0"/>
              </a:rPr>
              <a:t>Истории про дивный мир чудес.</a:t>
            </a:r>
            <a:br>
              <a:rPr lang="ru-RU" sz="2800" b="0" i="0" dirty="0" smtClean="0">
                <a:solidFill>
                  <a:srgbClr val="FF0000"/>
                </a:solidFill>
                <a:effectLst/>
                <a:latin typeface="Trebuchet MS" panose="020B0603020202020204" pitchFamily="34" charset="0"/>
              </a:rPr>
            </a:br>
            <a:r>
              <a:rPr lang="ru-RU" sz="2800" dirty="0" smtClean="0">
                <a:solidFill>
                  <a:srgbClr val="FF0000"/>
                </a:solidFill>
              </a:rPr>
              <a:t/>
            </a:r>
            <a:br>
              <a:rPr lang="ru-RU" sz="2800" dirty="0" smtClean="0">
                <a:solidFill>
                  <a:srgbClr val="FF0000"/>
                </a:solidFill>
              </a:rPr>
            </a:br>
            <a:endParaRPr lang="ru-RU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0252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818865" y="333375"/>
            <a:ext cx="9416955" cy="978313"/>
          </a:xfrm>
        </p:spPr>
        <p:txBody>
          <a:bodyPr>
            <a:normAutofit/>
          </a:bodyPr>
          <a:lstStyle/>
          <a:p>
            <a:pPr lvl="0" algn="l"/>
            <a:r>
              <a:rPr lang="ru-RU" dirty="0">
                <a:solidFill>
                  <a:srgbClr val="C00000"/>
                </a:solidFill>
                <a:latin typeface="Monotype Corsiva" pitchFamily="66"/>
              </a:rPr>
              <a:t>Третий день рождения</a:t>
            </a:r>
          </a:p>
        </p:txBody>
      </p:sp>
      <p:pic>
        <p:nvPicPr>
          <p:cNvPr id="3" name="Содержимое 4"/>
          <p:cNvPicPr>
            <a:picLocks noChangeAspect="1"/>
          </p:cNvPicPr>
          <p:nvPr/>
        </p:nvPicPr>
        <p:blipFill>
          <a:blip r:embed="rId3">
            <a:alphaModFix/>
          </a:blip>
          <a:srcRect/>
          <a:stretch>
            <a:fillRect/>
          </a:stretch>
        </p:blipFill>
        <p:spPr>
          <a:xfrm>
            <a:off x="485820" y="1069560"/>
            <a:ext cx="3960000" cy="5271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Содержимое 5"/>
          <p:cNvPicPr>
            <a:picLocks noChangeAspect="1"/>
          </p:cNvPicPr>
          <p:nvPr/>
        </p:nvPicPr>
        <p:blipFill>
          <a:blip r:embed="rId4">
            <a:alphaModFix/>
          </a:blip>
          <a:srcRect/>
          <a:stretch>
            <a:fillRect/>
          </a:stretch>
        </p:blipFill>
        <p:spPr>
          <a:xfrm>
            <a:off x="6182615" y="1852560"/>
            <a:ext cx="5003640" cy="370512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7"/>
          <p:cNvSpPr/>
          <p:nvPr/>
        </p:nvSpPr>
        <p:spPr>
          <a:xfrm>
            <a:off x="354843" y="3821372"/>
            <a:ext cx="10290412" cy="2393432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t" anchorCtr="0" compatLnSpc="0">
            <a:spAutoFit/>
          </a:bodyPr>
          <a:lstStyle/>
          <a:p>
            <a:pPr algn="r">
              <a:defRPr sz="1800"/>
            </a:pPr>
            <a:r>
              <a:rPr lang="ru-RU" sz="3200" b="1" dirty="0" smtClean="0">
                <a:solidFill>
                  <a:srgbClr val="FF0000"/>
                </a:solidFill>
                <a:latin typeface="Monotype Corsiva" pitchFamily="66"/>
                <a:ea typeface="Microsoft YaHei" pitchFamily="2"/>
                <a:cs typeface="Mangal" pitchFamily="2"/>
              </a:rPr>
              <a:t>     </a:t>
            </a:r>
          </a:p>
          <a:p>
            <a:pPr algn="r">
              <a:defRPr sz="1800"/>
            </a:pPr>
            <a:endParaRPr lang="ru-RU" sz="3200" b="1" dirty="0">
              <a:solidFill>
                <a:srgbClr val="FF0000"/>
              </a:solidFill>
              <a:latin typeface="Monotype Corsiva" pitchFamily="66"/>
              <a:ea typeface="Microsoft YaHei" pitchFamily="2"/>
              <a:cs typeface="Mangal" pitchFamily="2"/>
            </a:endParaRPr>
          </a:p>
          <a:p>
            <a:pPr algn="r">
              <a:defRPr sz="1800"/>
            </a:pPr>
            <a:endParaRPr lang="ru-RU" sz="3200" b="1" dirty="0" smtClean="0">
              <a:solidFill>
                <a:srgbClr val="FF0000"/>
              </a:solidFill>
              <a:latin typeface="Monotype Corsiva" pitchFamily="66"/>
              <a:ea typeface="Microsoft YaHei" pitchFamily="2"/>
              <a:cs typeface="Mangal" pitchFamily="2"/>
            </a:endParaRPr>
          </a:p>
          <a:p>
            <a:pPr algn="r">
              <a:defRPr sz="1800"/>
            </a:pPr>
            <a:endParaRPr lang="ru-RU" sz="3200" b="1" dirty="0">
              <a:solidFill>
                <a:srgbClr val="FF0000"/>
              </a:solidFill>
              <a:latin typeface="Monotype Corsiva" pitchFamily="66"/>
              <a:ea typeface="Microsoft YaHei" pitchFamily="2"/>
              <a:cs typeface="Mangal" pitchFamily="2"/>
            </a:endParaRPr>
          </a:p>
          <a:p>
            <a:pPr algn="r">
              <a:defRPr sz="1800"/>
            </a:pPr>
            <a:r>
              <a:rPr lang="ru-RU" sz="3200" b="1" dirty="0" smtClean="0">
                <a:solidFill>
                  <a:srgbClr val="FF0000"/>
                </a:solidFill>
                <a:latin typeface="Monotype Corsiva" pitchFamily="66"/>
                <a:ea typeface="Microsoft YaHei" pitchFamily="2"/>
                <a:cs typeface="Mangal" pitchFamily="2"/>
              </a:rPr>
              <a:t>Четвертый день рождения</a:t>
            </a:r>
            <a:r>
              <a:rPr lang="ru-RU" sz="3200" b="1" dirty="0" smtClean="0">
                <a:solidFill>
                  <a:srgbClr val="FFFFFF"/>
                </a:solidFill>
                <a:latin typeface="Monotype Corsiva" pitchFamily="66"/>
                <a:ea typeface="Microsoft YaHei" pitchFamily="2"/>
                <a:cs typeface="Mangal" pitchFamily="2"/>
              </a:rPr>
              <a:t> </a:t>
            </a:r>
            <a:endParaRPr lang="ru-RU" sz="3200" b="1" dirty="0">
              <a:solidFill>
                <a:srgbClr val="FFFFFF"/>
              </a:solidFill>
              <a:latin typeface="Monotype Corsiva" pitchFamily="66"/>
              <a:ea typeface="Microsoft YaHei" pitchFamily="2"/>
              <a:cs typeface="Mangal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36539036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42949" y="0"/>
            <a:ext cx="6701051" cy="698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200" b="1" i="0" dirty="0" smtClean="0">
              <a:solidFill>
                <a:srgbClr val="FF0000"/>
              </a:solidFill>
              <a:effectLst/>
              <a:latin typeface="Trebuchet MS" panose="020B0603020202020204" pitchFamily="34" charset="0"/>
            </a:endParaRPr>
          </a:p>
          <a:p>
            <a:r>
              <a:rPr lang="ru-RU" sz="3200" b="1" i="0" dirty="0" smtClean="0">
                <a:solidFill>
                  <a:srgbClr val="FF0000"/>
                </a:solidFill>
                <a:effectLst/>
                <a:latin typeface="Trebuchet MS" panose="020B0603020202020204" pitchFamily="34" charset="0"/>
              </a:rPr>
              <a:t>Нужны девчонке невидимки, банты,</a:t>
            </a:r>
            <a:r>
              <a:rPr lang="ru-RU" sz="3200" b="1" dirty="0" smtClean="0">
                <a:solidFill>
                  <a:srgbClr val="FF0000"/>
                </a:solidFill>
              </a:rPr>
              <a:t/>
            </a:r>
            <a:br>
              <a:rPr lang="ru-RU" sz="3200" b="1" dirty="0" smtClean="0">
                <a:solidFill>
                  <a:srgbClr val="FF0000"/>
                </a:solidFill>
              </a:rPr>
            </a:br>
            <a:r>
              <a:rPr lang="ru-RU" sz="3200" b="1" i="0" dirty="0" smtClean="0">
                <a:solidFill>
                  <a:srgbClr val="FF0000"/>
                </a:solidFill>
                <a:effectLst/>
                <a:latin typeface="Trebuchet MS" panose="020B0603020202020204" pitchFamily="34" charset="0"/>
              </a:rPr>
              <a:t>Пушистые игрушки – зайки, панды,</a:t>
            </a:r>
            <a:r>
              <a:rPr lang="ru-RU" sz="3200" b="1" dirty="0" smtClean="0">
                <a:solidFill>
                  <a:srgbClr val="FF0000"/>
                </a:solidFill>
              </a:rPr>
              <a:t/>
            </a:r>
            <a:br>
              <a:rPr lang="ru-RU" sz="3200" b="1" dirty="0" smtClean="0">
                <a:solidFill>
                  <a:srgbClr val="FF0000"/>
                </a:solidFill>
              </a:rPr>
            </a:br>
            <a:r>
              <a:rPr lang="ru-RU" sz="3200" b="1" i="0" dirty="0" smtClean="0">
                <a:solidFill>
                  <a:srgbClr val="FF0000"/>
                </a:solidFill>
                <a:effectLst/>
                <a:latin typeface="Trebuchet MS" panose="020B0603020202020204" pitchFamily="34" charset="0"/>
              </a:rPr>
              <a:t>Карандаши, альбомы, акварель,</a:t>
            </a:r>
            <a:r>
              <a:rPr lang="ru-RU" sz="3200" b="1" dirty="0" smtClean="0">
                <a:solidFill>
                  <a:srgbClr val="FF0000"/>
                </a:solidFill>
              </a:rPr>
              <a:t/>
            </a:r>
            <a:br>
              <a:rPr lang="ru-RU" sz="3200" b="1" dirty="0" smtClean="0">
                <a:solidFill>
                  <a:srgbClr val="FF0000"/>
                </a:solidFill>
              </a:rPr>
            </a:br>
            <a:r>
              <a:rPr lang="ru-RU" sz="3200" b="1" i="0" dirty="0" smtClean="0">
                <a:solidFill>
                  <a:srgbClr val="FF0000"/>
                </a:solidFill>
                <a:effectLst/>
                <a:latin typeface="Trebuchet MS" panose="020B0603020202020204" pitchFamily="34" charset="0"/>
              </a:rPr>
              <a:t>Мультфильмы про русалку Ариэль.</a:t>
            </a:r>
            <a:r>
              <a:rPr lang="ru-RU" sz="3200" b="1" dirty="0" smtClean="0">
                <a:solidFill>
                  <a:srgbClr val="FF0000"/>
                </a:solidFill>
              </a:rPr>
              <a:t/>
            </a:r>
            <a:br>
              <a:rPr lang="ru-RU" sz="3200" b="1" dirty="0" smtClean="0">
                <a:solidFill>
                  <a:srgbClr val="FF0000"/>
                </a:solidFill>
              </a:rPr>
            </a:br>
            <a:r>
              <a:rPr lang="ru-RU" sz="3200" b="1" i="0" dirty="0" smtClean="0">
                <a:solidFill>
                  <a:srgbClr val="FF0000"/>
                </a:solidFill>
                <a:effectLst/>
                <a:latin typeface="Trebuchet MS" panose="020B0603020202020204" pitchFamily="34" charset="0"/>
              </a:rPr>
              <a:t>Пожалуй, мне всего не пересесть,</a:t>
            </a:r>
            <a:r>
              <a:rPr lang="ru-RU" sz="3200" b="1" dirty="0" smtClean="0">
                <a:solidFill>
                  <a:srgbClr val="FF0000"/>
                </a:solidFill>
              </a:rPr>
              <a:t/>
            </a:r>
            <a:br>
              <a:rPr lang="ru-RU" sz="3200" b="1" dirty="0" smtClean="0">
                <a:solidFill>
                  <a:srgbClr val="FF0000"/>
                </a:solidFill>
              </a:rPr>
            </a:br>
            <a:r>
              <a:rPr lang="ru-RU" sz="3200" b="1" i="0" dirty="0" smtClean="0">
                <a:solidFill>
                  <a:srgbClr val="FF0000"/>
                </a:solidFill>
                <a:effectLst/>
                <a:latin typeface="Trebuchet MS" panose="020B0603020202020204" pitchFamily="34" charset="0"/>
              </a:rPr>
              <a:t>Желаний много у тебя ведь есть!</a:t>
            </a:r>
            <a:br>
              <a:rPr lang="ru-RU" sz="3200" b="1" i="0" dirty="0" smtClean="0">
                <a:solidFill>
                  <a:srgbClr val="FF0000"/>
                </a:solidFill>
                <a:effectLst/>
                <a:latin typeface="Trebuchet MS" panose="020B0603020202020204" pitchFamily="34" charset="0"/>
              </a:rPr>
            </a:br>
            <a:r>
              <a:rPr lang="ru-RU" sz="3200" b="1" dirty="0" smtClean="0">
                <a:solidFill>
                  <a:srgbClr val="FF0000"/>
                </a:solidFill>
              </a:rPr>
              <a:t/>
            </a:r>
            <a:br>
              <a:rPr lang="ru-RU" sz="3200" b="1" dirty="0" smtClean="0">
                <a:solidFill>
                  <a:srgbClr val="FF0000"/>
                </a:solidFill>
              </a:rPr>
            </a:br>
            <a:endParaRPr lang="ru-RU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1900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4653887" y="274638"/>
            <a:ext cx="7538113" cy="2433637"/>
          </a:xfrm>
        </p:spPr>
        <p:txBody>
          <a:bodyPr/>
          <a:lstStyle/>
          <a:p>
            <a:pPr lvl="0"/>
            <a:r>
              <a:rPr lang="ru-RU" b="1" i="1" dirty="0">
                <a:solidFill>
                  <a:srgbClr val="FF0000"/>
                </a:solidFill>
                <a:latin typeface="BatangChe" pitchFamily="50"/>
                <a:ea typeface="BatangChe" pitchFamily="2"/>
                <a:cs typeface="Angsana New" pitchFamily="18"/>
              </a:rPr>
              <a:t>Мне пять лет</a:t>
            </a:r>
            <a:r>
              <a:rPr lang="ru-RU" i="1" dirty="0">
                <a:solidFill>
                  <a:srgbClr val="FFC000"/>
                </a:solidFill>
                <a:latin typeface="BatangChe" pitchFamily="50"/>
                <a:ea typeface="BatangChe" pitchFamily="2"/>
                <a:cs typeface="Angsana New" pitchFamily="18"/>
              </a:rPr>
              <a:t>.</a:t>
            </a:r>
          </a:p>
        </p:txBody>
      </p:sp>
      <p:pic>
        <p:nvPicPr>
          <p:cNvPr id="3" name="Содержимое 4"/>
          <p:cNvPicPr>
            <a:picLocks noChangeAspect="1"/>
          </p:cNvPicPr>
          <p:nvPr/>
        </p:nvPicPr>
        <p:blipFill>
          <a:blip r:embed="rId3">
            <a:alphaModFix/>
          </a:blip>
          <a:srcRect/>
          <a:stretch>
            <a:fillRect/>
          </a:stretch>
        </p:blipFill>
        <p:spPr>
          <a:xfrm>
            <a:off x="4999580" y="2343090"/>
            <a:ext cx="5291640" cy="396863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Содержимое 5"/>
          <p:cNvPicPr>
            <a:picLocks noChangeAspect="1"/>
          </p:cNvPicPr>
          <p:nvPr/>
        </p:nvPicPr>
        <p:blipFill>
          <a:blip r:embed="rId4">
            <a:alphaModFix/>
          </a:blip>
          <a:srcRect/>
          <a:stretch>
            <a:fillRect/>
          </a:stretch>
        </p:blipFill>
        <p:spPr>
          <a:xfrm>
            <a:off x="814318" y="1009935"/>
            <a:ext cx="4038119" cy="30337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65039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51881" y="327546"/>
            <a:ext cx="6892119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200" b="0" i="0" dirty="0" smtClean="0">
              <a:solidFill>
                <a:srgbClr val="C00000"/>
              </a:solidFill>
              <a:effectLst/>
              <a:latin typeface="PTSansRegular"/>
            </a:endParaRPr>
          </a:p>
          <a:p>
            <a:r>
              <a:rPr lang="ru-RU" sz="3200" b="0" i="0" dirty="0" smtClean="0">
                <a:solidFill>
                  <a:srgbClr val="C00000"/>
                </a:solidFill>
                <a:effectLst/>
                <a:latin typeface="PTSansRegular"/>
              </a:rPr>
              <a:t>Пусть гроздь воздушных шариков</a:t>
            </a:r>
            <a:r>
              <a:rPr lang="ru-RU" sz="3200" dirty="0" smtClean="0">
                <a:solidFill>
                  <a:srgbClr val="C00000"/>
                </a:solidFill>
              </a:rPr>
              <a:t/>
            </a:r>
            <a:br>
              <a:rPr lang="ru-RU" sz="3200" dirty="0" smtClean="0">
                <a:solidFill>
                  <a:srgbClr val="C00000"/>
                </a:solidFill>
              </a:rPr>
            </a:br>
            <a:r>
              <a:rPr lang="ru-RU" sz="3200" b="0" i="0" dirty="0" smtClean="0">
                <a:solidFill>
                  <a:srgbClr val="C00000"/>
                </a:solidFill>
                <a:effectLst/>
                <a:latin typeface="PTSansRegular"/>
              </a:rPr>
              <a:t>Украсит день рождения,</a:t>
            </a:r>
            <a:r>
              <a:rPr lang="ru-RU" sz="3200" dirty="0" smtClean="0">
                <a:solidFill>
                  <a:srgbClr val="C00000"/>
                </a:solidFill>
              </a:rPr>
              <a:t/>
            </a:r>
            <a:br>
              <a:rPr lang="ru-RU" sz="3200" dirty="0" smtClean="0">
                <a:solidFill>
                  <a:srgbClr val="C00000"/>
                </a:solidFill>
              </a:rPr>
            </a:br>
            <a:r>
              <a:rPr lang="ru-RU" sz="3200" b="0" i="0" dirty="0" smtClean="0">
                <a:solidFill>
                  <a:srgbClr val="C00000"/>
                </a:solidFill>
                <a:effectLst/>
                <a:latin typeface="PTSansRegular"/>
              </a:rPr>
              <a:t>Цветы, улыбки, музыка</a:t>
            </a:r>
            <a:r>
              <a:rPr lang="ru-RU" sz="3200" dirty="0" smtClean="0">
                <a:solidFill>
                  <a:srgbClr val="C00000"/>
                </a:solidFill>
              </a:rPr>
              <a:t/>
            </a:r>
            <a:br>
              <a:rPr lang="ru-RU" sz="3200" dirty="0" smtClean="0">
                <a:solidFill>
                  <a:srgbClr val="C00000"/>
                </a:solidFill>
              </a:rPr>
            </a:br>
            <a:r>
              <a:rPr lang="ru-RU" sz="3200" b="0" i="0" dirty="0" smtClean="0">
                <a:solidFill>
                  <a:srgbClr val="C00000"/>
                </a:solidFill>
                <a:effectLst/>
                <a:latin typeface="PTSansRegular"/>
              </a:rPr>
              <a:t>Подарят настроение!</a:t>
            </a:r>
            <a:r>
              <a:rPr lang="ru-RU" sz="3200" dirty="0" smtClean="0">
                <a:solidFill>
                  <a:srgbClr val="C00000"/>
                </a:solidFill>
              </a:rPr>
              <a:t/>
            </a:r>
            <a:br>
              <a:rPr lang="ru-RU" sz="3200" dirty="0" smtClean="0">
                <a:solidFill>
                  <a:srgbClr val="C00000"/>
                </a:solidFill>
              </a:rPr>
            </a:br>
            <a:r>
              <a:rPr lang="ru-RU" sz="3200" b="0" i="0" dirty="0" smtClean="0">
                <a:solidFill>
                  <a:srgbClr val="C00000"/>
                </a:solidFill>
                <a:effectLst/>
                <a:latin typeface="PTSansRegular"/>
              </a:rPr>
              <a:t>Пусть светит солнце яркое</a:t>
            </a:r>
            <a:r>
              <a:rPr lang="ru-RU" sz="3200" dirty="0" smtClean="0">
                <a:solidFill>
                  <a:srgbClr val="C00000"/>
                </a:solidFill>
              </a:rPr>
              <a:t/>
            </a:r>
            <a:br>
              <a:rPr lang="ru-RU" sz="3200" dirty="0" smtClean="0">
                <a:solidFill>
                  <a:srgbClr val="C00000"/>
                </a:solidFill>
              </a:rPr>
            </a:br>
            <a:r>
              <a:rPr lang="ru-RU" sz="3200" b="0" i="0" dirty="0" smtClean="0">
                <a:solidFill>
                  <a:srgbClr val="C00000"/>
                </a:solidFill>
                <a:effectLst/>
                <a:latin typeface="PTSansRegular"/>
              </a:rPr>
              <a:t>В честь праздника для радости</a:t>
            </a:r>
            <a:r>
              <a:rPr lang="ru-RU" sz="3200" dirty="0" smtClean="0">
                <a:solidFill>
                  <a:srgbClr val="C00000"/>
                </a:solidFill>
              </a:rPr>
              <a:t/>
            </a:r>
            <a:br>
              <a:rPr lang="ru-RU" sz="3200" dirty="0" smtClean="0">
                <a:solidFill>
                  <a:srgbClr val="C00000"/>
                </a:solidFill>
              </a:rPr>
            </a:br>
            <a:r>
              <a:rPr lang="ru-RU" sz="3200" b="0" i="0" dirty="0" smtClean="0">
                <a:solidFill>
                  <a:srgbClr val="C00000"/>
                </a:solidFill>
                <a:effectLst/>
                <a:latin typeface="PTSansRegular"/>
              </a:rPr>
              <a:t>И облачко пушистое</a:t>
            </a:r>
            <a:r>
              <a:rPr lang="ru-RU" sz="3200" dirty="0" smtClean="0">
                <a:solidFill>
                  <a:srgbClr val="C00000"/>
                </a:solidFill>
              </a:rPr>
              <a:t/>
            </a:r>
            <a:br>
              <a:rPr lang="ru-RU" sz="3200" dirty="0" smtClean="0">
                <a:solidFill>
                  <a:srgbClr val="C00000"/>
                </a:solidFill>
              </a:rPr>
            </a:br>
            <a:r>
              <a:rPr lang="ru-RU" sz="3200" b="0" i="0" dirty="0" smtClean="0">
                <a:solidFill>
                  <a:srgbClr val="C00000"/>
                </a:solidFill>
                <a:effectLst/>
                <a:latin typeface="PTSansRegular"/>
              </a:rPr>
              <a:t>Заглянет в дом на сладости!</a:t>
            </a:r>
            <a:endParaRPr lang="ru-RU" sz="3200" dirty="0">
              <a:solidFill>
                <a:srgbClr val="C0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1678" y="3007566"/>
            <a:ext cx="2420322" cy="2944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572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5551127" y="260350"/>
            <a:ext cx="6640873" cy="1143000"/>
          </a:xfrm>
        </p:spPr>
        <p:txBody>
          <a:bodyPr/>
          <a:lstStyle/>
          <a:p>
            <a:pPr lvl="0" algn="l"/>
            <a:r>
              <a:rPr lang="ru-RU" b="1" i="1" dirty="0">
                <a:solidFill>
                  <a:srgbClr val="C00000"/>
                </a:solidFill>
                <a:latin typeface="Monotype Corsiva" pitchFamily="66"/>
              </a:rPr>
              <a:t>Мне шесть лет</a:t>
            </a:r>
          </a:p>
        </p:txBody>
      </p:sp>
      <p:pic>
        <p:nvPicPr>
          <p:cNvPr id="3" name="Содержимое 4"/>
          <p:cNvPicPr>
            <a:picLocks noChangeAspect="1"/>
          </p:cNvPicPr>
          <p:nvPr/>
        </p:nvPicPr>
        <p:blipFill>
          <a:blip r:embed="rId3">
            <a:alphaModFix/>
          </a:blip>
          <a:srcRect/>
          <a:stretch>
            <a:fillRect/>
          </a:stretch>
        </p:blipFill>
        <p:spPr>
          <a:xfrm>
            <a:off x="691487" y="655094"/>
            <a:ext cx="4859640" cy="364463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Содержимое 5"/>
          <p:cNvPicPr>
            <a:picLocks noChangeAspect="1"/>
          </p:cNvPicPr>
          <p:nvPr/>
        </p:nvPicPr>
        <p:blipFill>
          <a:blip r:embed="rId4">
            <a:alphaModFix/>
          </a:blip>
          <a:srcRect/>
          <a:stretch>
            <a:fillRect/>
          </a:stretch>
        </p:blipFill>
        <p:spPr>
          <a:xfrm>
            <a:off x="6764155" y="2660965"/>
            <a:ext cx="4667760" cy="350063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6"/>
          <p:cNvSpPr/>
          <p:nvPr/>
        </p:nvSpPr>
        <p:spPr>
          <a:xfrm>
            <a:off x="2879677" y="4817660"/>
            <a:ext cx="3411941" cy="680784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t" anchorCtr="0" compatLnSpc="0">
            <a:spAutoFit/>
          </a:bodyPr>
          <a:lstStyle/>
          <a:p>
            <a:pPr>
              <a:defRPr sz="1800"/>
            </a:pPr>
            <a:r>
              <a:rPr lang="ru-RU" sz="4100" b="1" dirty="0">
                <a:solidFill>
                  <a:srgbClr val="C00000"/>
                </a:solidFill>
                <a:latin typeface="Monotype Corsiva" pitchFamily="66"/>
                <a:ea typeface="Microsoft YaHei" pitchFamily="2"/>
                <a:cs typeface="Mangal" pitchFamily="2"/>
              </a:rPr>
              <a:t>Мне семь лет.</a:t>
            </a:r>
          </a:p>
        </p:txBody>
      </p:sp>
    </p:spTree>
    <p:extLst>
      <p:ext uri="{BB962C8B-B14F-4D97-AF65-F5344CB8AC3E}">
        <p14:creationId xmlns:p14="http://schemas.microsoft.com/office/powerpoint/2010/main" val="15180089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Натуральные материалы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Натуральные материалы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Натуральные материалы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37</TotalTime>
  <Words>74</Words>
  <Application>Microsoft Office PowerPoint</Application>
  <PresentationFormat>Широкоэкранный</PresentationFormat>
  <Paragraphs>28</Paragraphs>
  <Slides>10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22" baseType="lpstr">
      <vt:lpstr>BatangChe</vt:lpstr>
      <vt:lpstr>Microsoft YaHei</vt:lpstr>
      <vt:lpstr>Angsana New</vt:lpstr>
      <vt:lpstr>Arial</vt:lpstr>
      <vt:lpstr>Calibri</vt:lpstr>
      <vt:lpstr>Garamond</vt:lpstr>
      <vt:lpstr>Lucida Sans</vt:lpstr>
      <vt:lpstr>Mangal</vt:lpstr>
      <vt:lpstr>Monotype Corsiva</vt:lpstr>
      <vt:lpstr>PTSansRegular</vt:lpstr>
      <vt:lpstr>Trebuchet MS</vt:lpstr>
      <vt:lpstr>Натуральные материалы</vt:lpstr>
      <vt:lpstr> Проект «День рождения – лучший праздник!»</vt:lpstr>
      <vt:lpstr>Презентация PowerPoint</vt:lpstr>
      <vt:lpstr>Мой первый день рождения</vt:lpstr>
      <vt:lpstr>Презентация PowerPoint</vt:lpstr>
      <vt:lpstr>Третий день рождения</vt:lpstr>
      <vt:lpstr>Презентация PowerPoint</vt:lpstr>
      <vt:lpstr>Мне пять лет.</vt:lpstr>
      <vt:lpstr>Презентация PowerPoint</vt:lpstr>
      <vt:lpstr>Мне шесть лет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 «День рождения – лучший праздник!»</dc:title>
  <dc:creator>Хлямина Сажида</dc:creator>
  <cp:lastModifiedBy>Хлямина Сажида</cp:lastModifiedBy>
  <cp:revision>4</cp:revision>
  <dcterms:created xsi:type="dcterms:W3CDTF">2014-12-02T19:45:56Z</dcterms:created>
  <dcterms:modified xsi:type="dcterms:W3CDTF">2014-12-02T20:23:49Z</dcterms:modified>
</cp:coreProperties>
</file>