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4" r:id="rId5"/>
    <p:sldId id="260" r:id="rId6"/>
    <p:sldId id="263" r:id="rId7"/>
    <p:sldId id="259" r:id="rId8"/>
    <p:sldId id="258" r:id="rId9"/>
    <p:sldId id="267" r:id="rId10"/>
    <p:sldId id="269" r:id="rId11"/>
    <p:sldId id="268" r:id="rId12"/>
    <p:sldId id="285" r:id="rId13"/>
    <p:sldId id="256" r:id="rId14"/>
    <p:sldId id="270" r:id="rId15"/>
    <p:sldId id="271" r:id="rId16"/>
    <p:sldId id="265" r:id="rId17"/>
    <p:sldId id="272" r:id="rId18"/>
    <p:sldId id="273" r:id="rId19"/>
    <p:sldId id="26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71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339166" cy="5437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8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800" dirty="0" smtClean="0"/>
              <a:t>Нерчинский район, Забайкальский край</a:t>
            </a:r>
            <a:endParaRPr lang="ru-RU" sz="26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Презентация </a:t>
            </a:r>
            <a:r>
              <a:rPr lang="ru-RU" dirty="0" smtClean="0"/>
              <a:t>к уроку </a:t>
            </a:r>
            <a:r>
              <a:rPr lang="ru-RU" dirty="0" smtClean="0"/>
              <a:t>изобразительного </a:t>
            </a:r>
          </a:p>
          <a:p>
            <a:pPr algn="ctr">
              <a:buNone/>
            </a:pPr>
            <a:r>
              <a:rPr lang="ru-RU" dirty="0" smtClean="0"/>
              <a:t>искусства в </a:t>
            </a:r>
            <a:r>
              <a:rPr lang="ru-RU" dirty="0" smtClean="0"/>
              <a:t>3 классе по теме </a:t>
            </a:r>
          </a:p>
          <a:p>
            <a:pPr algn="ctr">
              <a:buNone/>
            </a:pPr>
            <a:r>
              <a:rPr lang="ru-RU" dirty="0" smtClean="0"/>
              <a:t>«Полет птиц»</a:t>
            </a:r>
            <a:endParaRPr lang="ru-RU" dirty="0" smtClean="0"/>
          </a:p>
          <a:p>
            <a:pPr algn="ctr">
              <a:buNone/>
            </a:pPr>
            <a:r>
              <a:rPr lang="ru-RU" sz="2200" dirty="0" smtClean="0"/>
              <a:t>Составила: учитель начальных классов </a:t>
            </a:r>
          </a:p>
          <a:p>
            <a:pPr algn="ctr">
              <a:buNone/>
            </a:pPr>
            <a:r>
              <a:rPr lang="ru-RU" sz="2200" dirty="0" smtClean="0"/>
              <a:t>Хаустова Татьяна Александровна</a:t>
            </a:r>
          </a:p>
          <a:p>
            <a:pPr algn="ctr">
              <a:buNone/>
            </a:pPr>
            <a:r>
              <a:rPr lang="ru-RU" sz="2200" dirty="0" smtClean="0"/>
              <a:t>2014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 водою кружит</a:t>
            </a:r>
            <a:br>
              <a:rPr lang="ru-RU" dirty="0" smtClean="0"/>
            </a:br>
            <a:r>
              <a:rPr lang="ru-RU" dirty="0" smtClean="0"/>
              <a:t>Белых птичек стайка.</a:t>
            </a:r>
            <a:br>
              <a:rPr lang="ru-RU" dirty="0" smtClean="0"/>
            </a:br>
            <a:r>
              <a:rPr lang="ru-RU" dirty="0" smtClean="0"/>
              <a:t>Посмотри, как ловко</a:t>
            </a:r>
            <a:br>
              <a:rPr lang="ru-RU" dirty="0" smtClean="0"/>
            </a:br>
            <a:r>
              <a:rPr lang="ru-RU" dirty="0" smtClean="0"/>
              <a:t>Ловит рыбу...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а 24225 - 1000pix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7234244" cy="546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небе, синем и высоком,</a:t>
            </a:r>
            <a:br>
              <a:rPr lang="ru-RU" dirty="0" smtClean="0"/>
            </a:br>
            <a:r>
              <a:rPr lang="ru-RU" dirty="0" smtClean="0"/>
              <a:t>Вьется птица, но не сокол.</a:t>
            </a:r>
            <a:br>
              <a:rPr lang="ru-RU" dirty="0" smtClean="0"/>
            </a:br>
            <a:r>
              <a:rPr lang="ru-RU" dirty="0" smtClean="0"/>
              <a:t>Разбежались мышки: "Ах!</a:t>
            </a:r>
            <a:br>
              <a:rPr lang="ru-RU" dirty="0" smtClean="0"/>
            </a:br>
            <a:r>
              <a:rPr lang="ru-RU" dirty="0" smtClean="0"/>
              <a:t>Что за крылья, вот размах!</a:t>
            </a:r>
            <a:br>
              <a:rPr lang="ru-RU" dirty="0" smtClean="0"/>
            </a:br>
            <a:r>
              <a:rPr lang="ru-RU" dirty="0" smtClean="0"/>
              <a:t>Взгляд у птицы очень зоркий,</a:t>
            </a:r>
            <a:br>
              <a:rPr lang="ru-RU" dirty="0" smtClean="0"/>
            </a:br>
            <a:r>
              <a:rPr lang="ru-RU" dirty="0" smtClean="0"/>
              <a:t>Лучше спрячемся мы в норки!"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Сборник разных обоев для фона рабочего стола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88910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какие две группы можно разделить птиц, названия которых прозвучали в отгадках?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9487"/>
            <a:ext cx="5614998" cy="143670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дминистрато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733792" cy="280034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881438" cy="27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Полет птиц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Закат, море, силуэты птиц, пейзаж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62" y="0"/>
            <a:ext cx="7215238" cy="481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Существует много разных птиц. Но видим ли мы их красивое оперение, когда они парят в воздухе?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тицы и насекомые. Картинки-заставки для Motorola CHARM. Каталог заставок и обоев для Motorol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00042"/>
            <a:ext cx="10033025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Рисунки зима и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82" y="428604"/>
            <a:ext cx="9601267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стая птиц wallpapers 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творчество okeyzador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Узнай птиц по силуэту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Лента блогов - Портал дополнительного образования Чеченской республ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4897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Приезжайте в Антарктиду!</a:t>
            </a:r>
            <a:br>
              <a:rPr lang="ru-RU" dirty="0" smtClean="0"/>
            </a:br>
            <a:r>
              <a:rPr lang="ru-RU" dirty="0" smtClean="0"/>
              <a:t>На родном материке</a:t>
            </a:r>
            <a:br>
              <a:rPr lang="ru-RU" dirty="0" smtClean="0"/>
            </a:br>
            <a:r>
              <a:rPr lang="ru-RU" dirty="0" smtClean="0"/>
              <a:t>Я гуляю с важным видом</a:t>
            </a:r>
            <a:br>
              <a:rPr lang="ru-RU" dirty="0" smtClean="0"/>
            </a:br>
            <a:r>
              <a:rPr lang="ru-RU" dirty="0" smtClean="0"/>
              <a:t>В черно-белом сюртуке.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ингвины RND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428652"/>
            <a:ext cx="5572164" cy="785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фламинго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Flamingo Collection Клипарты, векторы, и Набор Иллюстраций Без Оплаты Отчислений. Image 746774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38559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Сова - Стоковое векторное изображение Ljerka Ilic #4080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7"/>
            <a:ext cx="6215106" cy="4830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Коллекция силуэт орла - Стоковое векторное изображение Surya Ali Zaidan #5490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4494733" cy="648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Серебристая Чайка графические заготовки Загрузить 17 clip arts (Страница 1) - ClipartLogo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55473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Силуэты птиц в векторе / Vector silhouettes birds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0042"/>
            <a:ext cx="4762500" cy="6019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00958" y="5500702"/>
            <a:ext cx="1000132" cy="10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Силуэты животных - Стоковое векторное изображение mijo69 #53736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1934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Free Royalty Free Photos, Pictures, Images And Stock 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572032" cy="6225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Художники часто используют силуэтное изображение </a:t>
            </a:r>
            <a:r>
              <a:rPr lang="ru-RU" sz="4800" b="1" dirty="0" smtClean="0"/>
              <a:t>темной птицы </a:t>
            </a:r>
            <a:r>
              <a:rPr lang="ru-RU" sz="4800" dirty="0" smtClean="0"/>
              <a:t>на светлом фоне и </a:t>
            </a:r>
            <a:r>
              <a:rPr lang="ru-RU" sz="4800" b="1" dirty="0" smtClean="0"/>
              <a:t>светлой птицы </a:t>
            </a:r>
            <a:r>
              <a:rPr lang="ru-RU" sz="4800" dirty="0" smtClean="0"/>
              <a:t>на темном фоне в качестве выразительного средства.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Художник –график М. </a:t>
            </a:r>
            <a:r>
              <a:rPr lang="ru-RU" dirty="0" err="1" smtClean="0"/>
              <a:t>Эшер</a:t>
            </a:r>
            <a:r>
              <a:rPr lang="ru-RU" dirty="0" smtClean="0"/>
              <a:t> изобразил летящих птиц.  Одни птицы олицетворяют день, другие – ночь.</a:t>
            </a:r>
            <a:endParaRPr lang="ru-RU" dirty="0"/>
          </a:p>
        </p:txBody>
      </p:sp>
      <p:pic>
        <p:nvPicPr>
          <p:cNvPr id="54274" name="Picture 2" descr="Оптические иллюзии - Страница 2 - Ceдьmoй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   Создай силуэтное изображение одной или нескольких летящих птиц: белых на темном фоне или черных на светлом фоне.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 труслив, хоть и высок,</a:t>
            </a:r>
            <a:br>
              <a:rPr lang="ru-RU" dirty="0" smtClean="0"/>
            </a:br>
            <a:r>
              <a:rPr lang="ru-RU" dirty="0" smtClean="0"/>
              <a:t>Прячет голову в песок.</a:t>
            </a:r>
            <a:br>
              <a:rPr lang="ru-RU" dirty="0" smtClean="0"/>
            </a:br>
            <a:r>
              <a:rPr lang="ru-RU" dirty="0" smtClean="0"/>
              <a:t>А летать не может он,</a:t>
            </a:r>
            <a:br>
              <a:rPr lang="ru-RU" dirty="0" smtClean="0"/>
            </a:br>
            <a:r>
              <a:rPr lang="ru-RU" dirty="0" smtClean="0"/>
              <a:t>Но зато, ребята,</a:t>
            </a:r>
            <a:br>
              <a:rPr lang="ru-RU" dirty="0" smtClean="0"/>
            </a:br>
            <a:r>
              <a:rPr lang="ru-RU" dirty="0" smtClean="0"/>
              <a:t>В быстром беге чемпион</a:t>
            </a:r>
            <a:br>
              <a:rPr lang="ru-RU" dirty="0" smtClean="0"/>
            </a:br>
            <a:r>
              <a:rPr lang="ru-RU" dirty="0" smtClean="0"/>
              <a:t>Он среди пернатых!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Are you an ostrich when it comes to your finances. - Money - News - Moneyfa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2" y="500042"/>
            <a:ext cx="9115658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Силуэты летящего голуб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чего нарядный хвост -</a:t>
            </a:r>
            <a:br>
              <a:rPr lang="ru-RU" dirty="0" smtClean="0"/>
            </a:br>
            <a:r>
              <a:rPr lang="ru-RU" dirty="0" smtClean="0"/>
              <a:t>Пышный, разноцветный.</a:t>
            </a:r>
            <a:br>
              <a:rPr lang="ru-RU" dirty="0" smtClean="0"/>
            </a:br>
            <a:r>
              <a:rPr lang="ru-RU" dirty="0" smtClean="0"/>
              <a:t>Он сверкает ярче звезд</a:t>
            </a:r>
            <a:br>
              <a:rPr lang="ru-RU" dirty="0" smtClean="0"/>
            </a:br>
            <a:r>
              <a:rPr lang="ru-RU" dirty="0" smtClean="0"/>
              <a:t>В парке заповедном.</a:t>
            </a:r>
            <a:br>
              <a:rPr lang="ru-RU" dirty="0" smtClean="0"/>
            </a:br>
            <a:r>
              <a:rPr lang="ru-RU" dirty="0" smtClean="0"/>
              <a:t>А хозяин - чудо-птица -</a:t>
            </a:r>
            <a:br>
              <a:rPr lang="ru-RU" dirty="0" smtClean="0"/>
            </a:br>
            <a:r>
              <a:rPr lang="ru-RU" dirty="0" smtClean="0"/>
              <a:t>Оперением гордится.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5114932" cy="2125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Прикольные картинки Животные, Прикольные картинки юм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</a:t>
            </a:r>
            <a:r>
              <a:rPr lang="ru-RU" dirty="0" smtClean="0"/>
              <a:t>рупное тело, как у гуся,</a:t>
            </a:r>
            <a:br>
              <a:rPr lang="ru-RU" dirty="0" smtClean="0"/>
            </a:br>
            <a:r>
              <a:rPr lang="ru-RU" dirty="0" smtClean="0"/>
              <a:t>Шея «змеиная», очень длинна,</a:t>
            </a:r>
            <a:br>
              <a:rPr lang="ru-RU" dirty="0" smtClean="0"/>
            </a:br>
            <a:r>
              <a:rPr lang="ru-RU" dirty="0" smtClean="0"/>
              <a:t>Клюв словно клюшка изогнут её,</a:t>
            </a:r>
            <a:br>
              <a:rPr lang="ru-RU" dirty="0" smtClean="0"/>
            </a:br>
            <a:r>
              <a:rPr lang="ru-RU" dirty="0" err="1" smtClean="0"/>
              <a:t>Розовый</a:t>
            </a:r>
            <a:r>
              <a:rPr lang="ru-RU" dirty="0" smtClean="0"/>
              <a:t> цвет… Узнаёте её?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4329114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6" name="Picture 2" descr="Энциклопедия животных О живот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6827741" cy="6336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за птичка, ох и ах!</a:t>
            </a:r>
            <a:br>
              <a:rPr lang="ru-RU" dirty="0" smtClean="0"/>
            </a:br>
            <a:r>
              <a:rPr lang="ru-RU" dirty="0" smtClean="0"/>
              <a:t>Как цветок хорошенький,</a:t>
            </a:r>
            <a:br>
              <a:rPr lang="ru-RU" dirty="0" smtClean="0"/>
            </a:br>
            <a:r>
              <a:rPr lang="ru-RU" dirty="0" smtClean="0"/>
              <a:t>Меньше всех на свете птах,</a:t>
            </a:r>
            <a:br>
              <a:rPr lang="ru-RU" dirty="0" smtClean="0"/>
            </a:br>
            <a:r>
              <a:rPr lang="ru-RU" dirty="0" smtClean="0"/>
              <a:t>Чуть крупней горошинки.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WAP.MMS.MT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 птица - какова!</a:t>
            </a:r>
            <a:br>
              <a:rPr lang="ru-RU" dirty="0" smtClean="0"/>
            </a:br>
            <a:r>
              <a:rPr lang="ru-RU" dirty="0" smtClean="0"/>
              <a:t>И не спутаешь с другой.</a:t>
            </a:r>
            <a:br>
              <a:rPr lang="ru-RU" dirty="0" smtClean="0"/>
            </a:br>
            <a:r>
              <a:rPr lang="ru-RU" dirty="0" smtClean="0"/>
              <a:t>Может, это цифра два?</a:t>
            </a:r>
            <a:br>
              <a:rPr lang="ru-RU" dirty="0" smtClean="0"/>
            </a:br>
            <a:r>
              <a:rPr lang="ru-RU" dirty="0" smtClean="0"/>
              <a:t>Шея выгнута дугой!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расивые фотографии птиц от профессиональных фотограф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215317" cy="492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Птица хищная с ушами</a:t>
            </a:r>
            <a:br>
              <a:rPr lang="ru-RU" dirty="0" smtClean="0"/>
            </a:br>
            <a:r>
              <a:rPr lang="ru-RU" dirty="0" smtClean="0"/>
              <a:t>Громко ухает ночами.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итание сов, охота. Нормальные настоящие совы. Совы, совообразные:Отряд: Striges, или Strigiformes = Совы, совообразные: биол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41856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Красные лапки,</a:t>
            </a:r>
            <a:br>
              <a:rPr lang="ru-RU" dirty="0" smtClean="0"/>
            </a:br>
            <a:r>
              <a:rPr lang="ru-RU" dirty="0" smtClean="0"/>
              <a:t>Щиплет за пятки,</a:t>
            </a:r>
            <a:br>
              <a:rPr lang="ru-RU" dirty="0" smtClean="0"/>
            </a:br>
            <a:r>
              <a:rPr lang="ru-RU" dirty="0" smtClean="0"/>
              <a:t>Беги без оглядки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Необыкновенные кадры фотоохоты &quot;Лучший кадр&quot;. 25 часть. &quot;Best Shot&quot;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800" y="1000108"/>
            <a:ext cx="7518676" cy="5048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204</Words>
  <PresentationFormat>Экран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Приезжайте в Антарктиду! На родном материке Я гуляю с важным видом В черно-белом сюртуке.</vt:lpstr>
      <vt:lpstr>Он труслив, хоть и высок, Прячет голову в песок. А летать не может он, Но зато, ребята, В быстром беге чемпион Он среди пернатых!  </vt:lpstr>
      <vt:lpstr>До чего нарядный хвост - Пышный, разноцветный. Он сверкает ярче звезд В парке заповедном. А хозяин - чудо-птица - Оперением гордится.  </vt:lpstr>
      <vt:lpstr>Крупное тело, как у гуся, Шея «змеиная», очень длинна, Клюв словно клюшка изогнут её, Розовый цвет… Узнаёте её?   </vt:lpstr>
      <vt:lpstr>Что за птичка, ох и ах! Как цветок хорошенький, Меньше всех на свете птах, Чуть крупней горошинки.</vt:lpstr>
      <vt:lpstr>Вот так птица - какова! И не спутаешь с другой. Может, это цифра два? Шея выгнута дугой! </vt:lpstr>
      <vt:lpstr>Птица хищная с ушами Громко ухает ночами.  </vt:lpstr>
      <vt:lpstr>Красные лапки, Щиплет за пятки, Беги без оглядки</vt:lpstr>
      <vt:lpstr>Над водою кружит Белых птичек стайка. Посмотри, как ловко Ловит рыбу...</vt:lpstr>
      <vt:lpstr>В небе, синем и высоком, Вьется птица, но не сокол. Разбежались мышки: "Ах! Что за крылья, вот размах! Взгляд у птицы очень зоркий, Лучше спрячемся мы в норки!" </vt:lpstr>
      <vt:lpstr>На какие две группы можно разделить птиц, названия которых прозвучали в отгадках? </vt:lpstr>
      <vt:lpstr>Полет птиц </vt:lpstr>
      <vt:lpstr>Слайд 14</vt:lpstr>
      <vt:lpstr>Слайд 15</vt:lpstr>
      <vt:lpstr>Слайд 16</vt:lpstr>
      <vt:lpstr>Слайд 17</vt:lpstr>
      <vt:lpstr>Слайд 18</vt:lpstr>
      <vt:lpstr>Узнай птиц по силуэту</vt:lpstr>
      <vt:lpstr>фламинго</vt:lpstr>
      <vt:lpstr>сова</vt:lpstr>
      <vt:lpstr>орел</vt:lpstr>
      <vt:lpstr>чайка</vt:lpstr>
      <vt:lpstr>голубь</vt:lpstr>
      <vt:lpstr>журавль</vt:lpstr>
      <vt:lpstr>ласточка</vt:lpstr>
      <vt:lpstr>Слайд 27</vt:lpstr>
      <vt:lpstr>Слайд 28</vt:lpstr>
      <vt:lpstr>Творческое задание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24</cp:revision>
  <dcterms:created xsi:type="dcterms:W3CDTF">2014-11-30T12:25:36Z</dcterms:created>
  <dcterms:modified xsi:type="dcterms:W3CDTF">2014-12-03T12:30:55Z</dcterms:modified>
</cp:coreProperties>
</file>