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9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1900" dirty="0" smtClean="0"/>
              <a:t>Нерчинский район, Забайкальский край</a:t>
            </a:r>
            <a:endParaRPr lang="ru-RU" sz="30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Презентация к уроку </a:t>
            </a:r>
            <a:r>
              <a:rPr lang="ru-RU" dirty="0" smtClean="0"/>
              <a:t>окружающего мира</a:t>
            </a:r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3 классе по теме </a:t>
            </a:r>
          </a:p>
          <a:p>
            <a:pPr algn="ctr">
              <a:buNone/>
            </a:pPr>
            <a:r>
              <a:rPr lang="ru-RU" dirty="0" smtClean="0"/>
              <a:t>«Почва-кормилица»</a:t>
            </a:r>
            <a:endParaRPr lang="ru-RU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Составила</a:t>
            </a:r>
            <a:r>
              <a:rPr lang="ru-RU" sz="2400" dirty="0" smtClean="0"/>
              <a:t>: учитель начальных классов </a:t>
            </a:r>
          </a:p>
          <a:p>
            <a:pPr algn="ctr">
              <a:buNone/>
            </a:pPr>
            <a:r>
              <a:rPr lang="ru-RU" sz="2400" dirty="0" smtClean="0"/>
              <a:t>Хаустова Татьяна Александровна</a:t>
            </a:r>
          </a:p>
          <a:p>
            <a:pPr algn="ctr">
              <a:buNone/>
            </a:pPr>
            <a:r>
              <a:rPr lang="ru-RU" sz="2400" dirty="0" smtClean="0"/>
              <a:t>2014 год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Неправильное возделывание 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Чебоксары 15:22 В хозяйствах Шемуршинского района близится к завершению сев озимых зерновых культур - БезФормата.Ru -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451436" cy="496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химикатов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Запорожью угрожают химикаты - Разное на Новостей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00665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Излишнее количество удобрений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Дневник Годеция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477000" cy="485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Какой опыт по сохранению плодородия почвы оставили нам наши предки?</a:t>
            </a:r>
            <a:endParaRPr lang="ru-RU" sz="4400" dirty="0"/>
          </a:p>
        </p:txBody>
      </p:sp>
      <p:pic>
        <p:nvPicPr>
          <p:cNvPr id="25602" name="Picture 2" descr="Презентация на тему земледелие география 8 клас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5667372" cy="4250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возделывали поле наши предки?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Россия в конце 19 и начале 20 веков в фотографиях и картинах. 56 фотограф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0485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Орудия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Словарь терминов по истории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928958" cy="2928959"/>
          </a:xfrm>
          <a:prstGeom prst="rect">
            <a:avLst/>
          </a:prstGeom>
          <a:noFill/>
        </p:spPr>
      </p:pic>
      <p:pic>
        <p:nvPicPr>
          <p:cNvPr id="26630" name="Picture 6" descr="1 Июля 2013 - Персональны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00504"/>
            <a:ext cx="3357586" cy="2739349"/>
          </a:xfrm>
          <a:prstGeom prst="rect">
            <a:avLst/>
          </a:prstGeom>
          <a:noFill/>
        </p:spPr>
      </p:pic>
      <p:pic>
        <p:nvPicPr>
          <p:cNvPr id="26632" name="Picture 8" descr="Народный календарь. 13 август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7241" y="3935430"/>
            <a:ext cx="3611039" cy="2708280"/>
          </a:xfrm>
          <a:prstGeom prst="rect">
            <a:avLst/>
          </a:prstGeom>
          <a:noFill/>
        </p:spPr>
      </p:pic>
      <p:pic>
        <p:nvPicPr>
          <p:cNvPr id="26634" name="Picture 10" descr="Понизовкинская пристань: историко-экономическое исследование &quot; Страница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214422"/>
            <a:ext cx="4500594" cy="2445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И. Репин.</a:t>
            </a:r>
            <a:br>
              <a:rPr lang="ru-RU" b="0" dirty="0" smtClean="0"/>
            </a:br>
            <a:r>
              <a:rPr lang="ru-RU" b="0" dirty="0" smtClean="0"/>
              <a:t>Пахарь</a:t>
            </a:r>
            <a:r>
              <a:rPr lang="ru-RU" b="0" dirty="0" smtClean="0"/>
              <a:t>. </a:t>
            </a:r>
            <a:r>
              <a:rPr lang="ru-RU" b="0" dirty="0" smtClean="0"/>
              <a:t>Л.Н.Толстой </a:t>
            </a:r>
            <a:r>
              <a:rPr lang="ru-RU" b="0" dirty="0" smtClean="0"/>
              <a:t>на пашне.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aaaaaa Me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14926"/>
            <a:ext cx="7786742" cy="52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Венецианов. На пашне. 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Воеводина Е. Н. (учитель русского языка и литературы), Николаев М. Щербатых Л. Моу &quot;Гимназия 6&quot; г. Новочебоксар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00093"/>
            <a:ext cx="7072362" cy="5457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 смену мотыге, сохе и бороне пришли трактора, комбайны</a:t>
            </a:r>
            <a:endParaRPr lang="ru-RU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Глубокорыхлитель &quot;КАМА-ТГ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6200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Почва-кормилица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331698"/>
            <a:ext cx="7143800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Почему тема урока звучит именно так?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Белорусские комбайны будут собирать в Китае- Новости OPEN.B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568173" cy="5676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Экономика штата Южная Дако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93350" cy="5363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Как вы понимаете старинное слово «земледелие»?</a:t>
            </a:r>
          </a:p>
          <a:p>
            <a:r>
              <a:rPr lang="ru-RU" sz="3600" dirty="0" smtClean="0"/>
              <a:t>Какая деятельность людей отравляет почву?</a:t>
            </a:r>
          </a:p>
          <a:p>
            <a:r>
              <a:rPr lang="ru-RU" sz="3600" dirty="0" smtClean="0"/>
              <a:t>Какие природные стихии могут разрушать почву?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709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Какие природные явления могут стать причиной разрушения почвы?</a:t>
            </a:r>
            <a:endParaRPr lang="ru-RU" sz="3600" dirty="0"/>
          </a:p>
        </p:txBody>
      </p:sp>
      <p:pic>
        <p:nvPicPr>
          <p:cNvPr id="15362" name="Picture 2" descr="http://www.itbusiness.hu/data/cms217736/36_rotarydeltaaw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58102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Засуха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т засухи в Алтайском крае пострадало 3 млн га посевов - ПолитСиб.Ру - Политсиб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62000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Выдувание ветрами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 новым климатом ветер выдует из почвы углерод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818033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Смывание ливневыми дождями плодородного слоя почвы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Лавка бумажных чудес - Ужас - ужас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96000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Что, кроме природных сил, может  сделать почву бесплодной?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Засуха оставит за чертой бедности полтора миллиона россиян - Экономика 7 Новос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9342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Добыча полезных ископаемых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Новости - Деловая Нед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6740"/>
            <a:ext cx="7286676" cy="5501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отходами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Прокуратура Гдовского района требует у районных властей убрать несанкционированную свалку : Псковская Лента Новостей / ПЛ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762508" cy="5815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157</Words>
  <PresentationFormat>Экран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Почва-кормилица</vt:lpstr>
      <vt:lpstr>Слайд 3</vt:lpstr>
      <vt:lpstr>Засуха </vt:lpstr>
      <vt:lpstr>Выдувание ветрами</vt:lpstr>
      <vt:lpstr>Смывание ливневыми дождями плодородного слоя почвы</vt:lpstr>
      <vt:lpstr>Что, кроме природных сил, может  сделать почву бесплодной?</vt:lpstr>
      <vt:lpstr>Добыча полезных ископаемых</vt:lpstr>
      <vt:lpstr>Загрязнение отходами</vt:lpstr>
      <vt:lpstr>Неправильное возделывание почвы</vt:lpstr>
      <vt:lpstr>Использование химикатов </vt:lpstr>
      <vt:lpstr>Излишнее количество удобрений </vt:lpstr>
      <vt:lpstr>Какой опыт по сохранению плодородия почвы оставили нам наши предки?</vt:lpstr>
      <vt:lpstr>Как возделывали поле наши предки?</vt:lpstr>
      <vt:lpstr>Орудия труда</vt:lpstr>
      <vt:lpstr>И. Репин. Пахарь. Л.Н.Толстой на пашне.</vt:lpstr>
      <vt:lpstr>А. Венецианов. На пашне. Весна</vt:lpstr>
      <vt:lpstr>На смену мотыге, сохе и бороне пришли трактора, комбайны</vt:lpstr>
      <vt:lpstr>Слайд 19</vt:lpstr>
      <vt:lpstr>Слайд 20</vt:lpstr>
      <vt:lpstr>Слайд 21</vt:lpstr>
      <vt:lpstr>Ответьте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Почва-кормилица</dc:title>
  <dc:creator>Администратор</dc:creator>
  <cp:lastModifiedBy>Хаустова</cp:lastModifiedBy>
  <cp:revision>10</cp:revision>
  <dcterms:created xsi:type="dcterms:W3CDTF">2014-12-05T11:13:11Z</dcterms:created>
  <dcterms:modified xsi:type="dcterms:W3CDTF">2014-12-05T12:45:15Z</dcterms:modified>
</cp:coreProperties>
</file>