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Проект «Моя семья»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0606" y="1988840"/>
            <a:ext cx="4672608" cy="1752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 ученик 1класса «Ж» МБОУ СОШ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г.Астрахани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агомедгаджиев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Сайгид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: учитель начальных классов МБОУ СОШ №18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Хлямина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С.Ж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2" y="2564904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8809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 -  </a:t>
            </a:r>
            <a:r>
              <a:rPr lang="ru-RU" dirty="0" smtClean="0"/>
              <a:t>Магомедгаджиев </a:t>
            </a:r>
            <a:r>
              <a:rPr lang="ru-RU" dirty="0" err="1" smtClean="0"/>
              <a:t>Сайгид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213324" cy="5184576"/>
          </a:xfrm>
        </p:spPr>
      </p:pic>
    </p:spTree>
    <p:extLst>
      <p:ext uri="{BB962C8B-B14F-4D97-AF65-F5344CB8AC3E}">
        <p14:creationId xmlns:p14="http://schemas.microsoft.com/office/powerpoint/2010/main" val="382883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7272808" cy="47525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На фотографию смотрю</a:t>
            </a:r>
            <a:br>
              <a:rPr lang="ru-RU" dirty="0"/>
            </a:br>
            <a:r>
              <a:rPr lang="ru-RU" dirty="0"/>
              <a:t>И с гордостью вам говорю:</a:t>
            </a:r>
            <a:br>
              <a:rPr lang="ru-RU" dirty="0"/>
            </a:br>
            <a:r>
              <a:rPr lang="ru-RU" dirty="0"/>
              <a:t>«Знакомьтесь, вот моя семья.</a:t>
            </a:r>
            <a:br>
              <a:rPr lang="ru-RU" dirty="0"/>
            </a:br>
            <a:r>
              <a:rPr lang="ru-RU" dirty="0" smtClean="0"/>
              <a:t>    Здесь </a:t>
            </a:r>
            <a:r>
              <a:rPr lang="ru-RU" dirty="0"/>
              <a:t>папа, </a:t>
            </a:r>
            <a:r>
              <a:rPr lang="ru-RU" dirty="0" smtClean="0"/>
              <a:t>мама, брат, сестра и </a:t>
            </a:r>
            <a:r>
              <a:rPr lang="ru-RU" dirty="0"/>
              <a:t>я.</a:t>
            </a:r>
            <a:br>
              <a:rPr lang="ru-RU" dirty="0"/>
            </a:br>
            <a:r>
              <a:rPr lang="ru-RU" dirty="0"/>
              <a:t>Без них прожить никак нельзя,</a:t>
            </a:r>
            <a:br>
              <a:rPr lang="ru-RU" dirty="0"/>
            </a:br>
            <a:r>
              <a:rPr lang="ru-RU" dirty="0"/>
              <a:t>Моя семья-мои </a:t>
            </a:r>
            <a:r>
              <a:rPr lang="ru-RU" dirty="0" smtClean="0"/>
              <a:t>друзья</a:t>
            </a:r>
          </a:p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Из домашней суеты, </a:t>
            </a:r>
            <a:br>
              <a:rPr lang="ru-RU" dirty="0"/>
            </a:br>
            <a:r>
              <a:rPr lang="ru-RU" dirty="0"/>
              <a:t>Из стоянья у плиты, </a:t>
            </a:r>
            <a:br>
              <a:rPr lang="ru-RU" dirty="0"/>
            </a:br>
            <a:r>
              <a:rPr lang="ru-RU" dirty="0"/>
              <a:t>Из прогулок в выходной, </a:t>
            </a:r>
            <a:br>
              <a:rPr lang="ru-RU" dirty="0"/>
            </a:br>
            <a:r>
              <a:rPr lang="ru-RU" dirty="0"/>
              <a:t>Из </a:t>
            </a:r>
            <a:r>
              <a:rPr lang="ru-RU" dirty="0" smtClean="0"/>
              <a:t>игр </a:t>
            </a:r>
            <a:r>
              <a:rPr lang="ru-RU" dirty="0"/>
              <a:t>со мной, </a:t>
            </a:r>
            <a:br>
              <a:rPr lang="ru-RU" dirty="0"/>
            </a:br>
            <a:r>
              <a:rPr lang="ru-RU" dirty="0"/>
              <a:t>Из любви, счастливых глаз </a:t>
            </a:r>
            <a:br>
              <a:rPr lang="ru-RU" dirty="0"/>
            </a:br>
            <a:r>
              <a:rPr lang="ru-RU" dirty="0"/>
              <a:t>И из снимков, что про нас.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84" y="1237648"/>
            <a:ext cx="1591975" cy="2385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9" y="1237648"/>
            <a:ext cx="1496153" cy="2242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0" y="3837170"/>
            <a:ext cx="1855112" cy="2886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00" y="3837170"/>
            <a:ext cx="2441559" cy="24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0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1835"/>
            <a:ext cx="2971056" cy="452333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    Про </a:t>
            </a:r>
            <a:r>
              <a:rPr lang="ru-RU" dirty="0" smtClean="0">
                <a:solidFill>
                  <a:srgbClr val="000000"/>
                </a:solidFill>
              </a:rPr>
              <a:t>бабушку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Я с бабушкой своею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Дружу давным-давно.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Она во всех затеях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Со мною заодно.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Я с ней не знаю скуки,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И все мне любо в ней,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Я бабушкины руки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Люблю всего сильней.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1196752"/>
            <a:ext cx="2880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Про </a:t>
            </a:r>
            <a:r>
              <a:rPr lang="ru-RU" sz="2000" dirty="0" smtClean="0"/>
              <a:t>дедушку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 нашим дедом не придётся</a:t>
            </a:r>
            <a:br>
              <a:rPr lang="ru-RU" sz="2000" dirty="0"/>
            </a:br>
            <a:r>
              <a:rPr lang="ru-RU" sz="2000" dirty="0"/>
              <a:t>Ни лениться, ни грустить!</a:t>
            </a:r>
            <a:br>
              <a:rPr lang="ru-RU" sz="2000" dirty="0"/>
            </a:br>
            <a:r>
              <a:rPr lang="ru-RU" sz="2000" dirty="0"/>
              <a:t>Никогда не задаётся,</a:t>
            </a:r>
            <a:br>
              <a:rPr lang="ru-RU" sz="2000" dirty="0"/>
            </a:br>
            <a:r>
              <a:rPr lang="ru-RU" sz="2000" dirty="0"/>
              <a:t>Может ладить и дружить!</a:t>
            </a:r>
            <a:br>
              <a:rPr lang="ru-RU" sz="2000" dirty="0"/>
            </a:br>
            <a:r>
              <a:rPr lang="ru-RU" sz="2000" dirty="0"/>
              <a:t>Оставайся в жизни бренной</a:t>
            </a:r>
            <a:br>
              <a:rPr lang="ru-RU" sz="2000" dirty="0"/>
            </a:br>
            <a:r>
              <a:rPr lang="ru-RU" sz="2000" dirty="0" err="1"/>
              <a:t>Островочком</a:t>
            </a:r>
            <a:r>
              <a:rPr lang="ru-RU" sz="2000" dirty="0"/>
              <a:t> теплоты!</a:t>
            </a:r>
            <a:br>
              <a:rPr lang="ru-RU" sz="2000" dirty="0"/>
            </a:br>
            <a:r>
              <a:rPr lang="ru-RU" sz="2000" dirty="0"/>
              <a:t>Лучшим дедушкой Вселенной</a:t>
            </a:r>
            <a:br>
              <a:rPr lang="ru-RU" sz="2000" dirty="0"/>
            </a:br>
            <a:r>
              <a:rPr lang="ru-RU" sz="2000" dirty="0"/>
              <a:t>И примером доброты!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79" y="4383106"/>
            <a:ext cx="2950096" cy="22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 </a:t>
            </a:r>
            <a:r>
              <a:rPr lang="ru-RU" dirty="0"/>
              <a:t>папу и маму</a:t>
            </a:r>
            <a:br>
              <a:rPr lang="ru-RU" dirty="0"/>
            </a:br>
            <a:r>
              <a:rPr lang="ru-RU" sz="2800" dirty="0"/>
              <a:t>Папа, я тебя люблю!</a:t>
            </a:r>
            <a:br>
              <a:rPr lang="ru-RU" sz="2800" dirty="0"/>
            </a:br>
            <a:r>
              <a:rPr lang="ru-RU" sz="2800" dirty="0"/>
              <a:t>Да, тебя, и я не сплю.</a:t>
            </a:r>
            <a:br>
              <a:rPr lang="ru-RU" sz="2800" dirty="0"/>
            </a:br>
            <a:r>
              <a:rPr lang="ru-RU" sz="2800" dirty="0"/>
              <a:t>Для меня ты самый главный:</a:t>
            </a:r>
            <a:br>
              <a:rPr lang="ru-RU" sz="2800" dirty="0"/>
            </a:br>
            <a:r>
              <a:rPr lang="ru-RU" sz="2800" dirty="0"/>
              <a:t>Добрый, умный, сильный, славный.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За заботу и терпенье</a:t>
            </a:r>
            <a:br>
              <a:rPr lang="ru-RU" sz="2800" dirty="0"/>
            </a:br>
            <a:r>
              <a:rPr lang="ru-RU" sz="2800" dirty="0"/>
              <a:t>Маму я свою люблю,</a:t>
            </a:r>
            <a:br>
              <a:rPr lang="ru-RU" sz="2800" dirty="0"/>
            </a:br>
            <a:r>
              <a:rPr lang="ru-RU" sz="2800" dirty="0"/>
              <a:t>За тревоги и волненья</a:t>
            </a:r>
            <a:br>
              <a:rPr lang="ru-RU" sz="2800" dirty="0"/>
            </a:br>
            <a:r>
              <a:rPr lang="ru-RU" sz="2800" dirty="0"/>
              <a:t>Я ее благодарю.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2423" r="28939" b="2498"/>
          <a:stretch/>
        </p:blipFill>
        <p:spPr>
          <a:xfrm>
            <a:off x="6804248" y="1124744"/>
            <a:ext cx="2217484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43" y="3933444"/>
            <a:ext cx="2726432" cy="2726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04" y="40466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Мой папа </a:t>
            </a:r>
            <a:r>
              <a:rPr lang="ru-RU" dirty="0" err="1" smtClean="0"/>
              <a:t>Магомедгаджиев</a:t>
            </a:r>
            <a:r>
              <a:rPr lang="ru-RU" dirty="0" smtClean="0"/>
              <a:t> Магомед</a:t>
            </a:r>
          </a:p>
          <a:p>
            <a:pPr algn="ctr"/>
            <a:r>
              <a:rPr lang="ru-RU" dirty="0" smtClean="0"/>
              <a:t>Моя мама </a:t>
            </a:r>
            <a:r>
              <a:rPr lang="ru-RU" dirty="0" err="1" smtClean="0"/>
              <a:t>Гитинова</a:t>
            </a:r>
            <a:r>
              <a:rPr lang="ru-RU" dirty="0" smtClean="0"/>
              <a:t> </a:t>
            </a:r>
            <a:r>
              <a:rPr lang="ru-RU" dirty="0" err="1" smtClean="0"/>
              <a:t>Патимат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5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83" y="1340768"/>
            <a:ext cx="7075512" cy="396307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                       БРАТ!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Я братом своим очень-очень горжусь</a:t>
            </a:r>
            <a:br>
              <a:rPr lang="ru-RU" sz="2800" dirty="0"/>
            </a:br>
            <a:r>
              <a:rPr lang="ru-RU" sz="2800" dirty="0"/>
              <a:t>И в этом всем с радостью вновь признаюсь!</a:t>
            </a:r>
            <a:br>
              <a:rPr lang="ru-RU" sz="2800" dirty="0"/>
            </a:br>
            <a:r>
              <a:rPr lang="ru-RU" sz="2800" dirty="0"/>
              <a:t>Знакомы с рожденья и с детства дружны,</a:t>
            </a:r>
            <a:br>
              <a:rPr lang="ru-RU" sz="2800" dirty="0"/>
            </a:br>
            <a:r>
              <a:rPr lang="ru-RU" sz="2800" dirty="0"/>
              <a:t>Поэтому очень друг другу нужны!</a:t>
            </a:r>
            <a:br>
              <a:rPr lang="ru-RU" sz="2800" dirty="0"/>
            </a:br>
            <a:r>
              <a:rPr lang="ru-RU" sz="2800" dirty="0"/>
              <a:t>Спасибо за то, что ты добр и умён,</a:t>
            </a:r>
            <a:br>
              <a:rPr lang="ru-RU" sz="2800" dirty="0"/>
            </a:br>
            <a:r>
              <a:rPr lang="ru-RU" sz="2800" dirty="0"/>
              <a:t>Отзывчив, надёжен, красив и силён!</a:t>
            </a:r>
            <a:br>
              <a:rPr lang="ru-RU" sz="2800" dirty="0"/>
            </a:br>
            <a:r>
              <a:rPr lang="ru-RU" sz="2800" dirty="0"/>
              <a:t>Готов ты помочь и понять меня рад,</a:t>
            </a:r>
            <a:br>
              <a:rPr lang="ru-RU" sz="2800" dirty="0"/>
            </a:br>
            <a:r>
              <a:rPr lang="ru-RU" sz="2800" dirty="0"/>
              <a:t>Ты — самый хороший и преданный брат!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91" y="3060094"/>
            <a:ext cx="2227189" cy="37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2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 мою сестру!</a:t>
            </a:r>
          </a:p>
          <a:p>
            <a:r>
              <a:rPr lang="ru-RU" dirty="0" smtClean="0"/>
              <a:t>Ты </a:t>
            </a:r>
            <a:r>
              <a:rPr lang="ru-RU" dirty="0"/>
              <a:t>— умница, красавица,</a:t>
            </a:r>
            <a:br>
              <a:rPr lang="ru-RU" dirty="0"/>
            </a:br>
            <a:r>
              <a:rPr lang="ru-RU" dirty="0"/>
              <a:t>Приветлива, добра,</a:t>
            </a:r>
            <a:br>
              <a:rPr lang="ru-RU" dirty="0"/>
            </a:br>
            <a:r>
              <a:rPr lang="ru-RU" dirty="0"/>
              <a:t>Мне очень-очень нравится,</a:t>
            </a:r>
            <a:br>
              <a:rPr lang="ru-RU" dirty="0"/>
            </a:br>
            <a:r>
              <a:rPr lang="ru-RU" dirty="0"/>
              <a:t>Что ты — моя сестра!</a:t>
            </a:r>
            <a:br>
              <a:rPr lang="ru-RU" dirty="0"/>
            </a:br>
            <a:r>
              <a:rPr lang="ru-RU" dirty="0"/>
              <a:t>И от тебя не утаю:</a:t>
            </a:r>
            <a:br>
              <a:rPr lang="ru-RU" dirty="0"/>
            </a:br>
            <a:r>
              <a:rPr lang="ru-RU" dirty="0"/>
              <a:t>Я больше всех тебя люблю!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68760"/>
            <a:ext cx="2290564" cy="40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75" y="1152937"/>
            <a:ext cx="1884941" cy="2513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4" y="3931442"/>
            <a:ext cx="2110458" cy="2813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3" y="1123003"/>
            <a:ext cx="1965957" cy="2621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25" y="2336803"/>
            <a:ext cx="1728192" cy="3079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19" y="1268760"/>
            <a:ext cx="2170171" cy="21701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97" y="3891105"/>
            <a:ext cx="2140606" cy="28541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42919" y="118483"/>
            <a:ext cx="4570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меня очень много двоюродных братьев и сестер и мы часто гуляем….</a:t>
            </a:r>
          </a:p>
          <a:p>
            <a:r>
              <a:rPr lang="ru-RU" dirty="0" smtClean="0"/>
              <a:t>На фотографиях вы все видите…..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77" y="3931442"/>
            <a:ext cx="2132353" cy="28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8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596064" cy="481136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Летом мы всей семьей ездим в Дагестан.</a:t>
            </a:r>
          </a:p>
          <a:p>
            <a:pPr marL="0" indent="0">
              <a:buNone/>
            </a:pPr>
            <a:r>
              <a:rPr lang="ru-RU" sz="2400" dirty="0" smtClean="0"/>
              <a:t>В основном мы бываем в селе там свежий воздух, горы, много разных растений и летом там не так жарко как в Астрахани….</a:t>
            </a:r>
          </a:p>
          <a:p>
            <a:r>
              <a:rPr lang="ru-RU" sz="2400" dirty="0" smtClean="0"/>
              <a:t>У нас традиция 12 Августа на день рождение папы мы всей семьей на свежем воздухе жарим шашлыки, купаемся …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922483"/>
            <a:ext cx="2407938" cy="1805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3412" y="4442866"/>
            <a:ext cx="2798055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01234"/>
            <a:ext cx="2195736" cy="16468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50" y="3805599"/>
            <a:ext cx="1928187" cy="16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62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</TotalTime>
  <Words>144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Times New Roman</vt:lpstr>
      <vt:lpstr>Wingdings 2</vt:lpstr>
      <vt:lpstr>Трек</vt:lpstr>
      <vt:lpstr>        Проект «Моя семья»</vt:lpstr>
      <vt:lpstr>Я -  Магомедгаджиев Сайгид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</dc:title>
  <dc:creator>Хабиб</dc:creator>
  <cp:lastModifiedBy>Хлямина Сажида</cp:lastModifiedBy>
  <cp:revision>17</cp:revision>
  <dcterms:created xsi:type="dcterms:W3CDTF">2014-12-03T13:19:43Z</dcterms:created>
  <dcterms:modified xsi:type="dcterms:W3CDTF">2014-12-05T16:21:31Z</dcterms:modified>
</cp:coreProperties>
</file>