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85A2BC7-06C3-43AC-9104-30A83ACE9B26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237D936-FF05-4057-B34E-A973239C5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2BC7-06C3-43AC-9104-30A83ACE9B26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D936-FF05-4057-B34E-A973239C5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2BC7-06C3-43AC-9104-30A83ACE9B26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D936-FF05-4057-B34E-A973239C5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85A2BC7-06C3-43AC-9104-30A83ACE9B26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D936-FF05-4057-B34E-A973239C5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85A2BC7-06C3-43AC-9104-30A83ACE9B26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237D936-FF05-4057-B34E-A973239C53C2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5A2BC7-06C3-43AC-9104-30A83ACE9B26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37D936-FF05-4057-B34E-A973239C5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85A2BC7-06C3-43AC-9104-30A83ACE9B26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237D936-FF05-4057-B34E-A973239C5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2BC7-06C3-43AC-9104-30A83ACE9B26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D936-FF05-4057-B34E-A973239C5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5A2BC7-06C3-43AC-9104-30A83ACE9B26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37D936-FF05-4057-B34E-A973239C5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85A2BC7-06C3-43AC-9104-30A83ACE9B26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237D936-FF05-4057-B34E-A973239C5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85A2BC7-06C3-43AC-9104-30A83ACE9B26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237D936-FF05-4057-B34E-A973239C5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85A2BC7-06C3-43AC-9104-30A83ACE9B26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237D936-FF05-4057-B34E-A973239C53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Презентация к уроку алгебры по теме «Умножение одночленов» для учащихся 7 класса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2857520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Мордовских Надежда Васильевна,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учитель математики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МБОУ Сарасинской СОШ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Алтайского района Алтайского края,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С. Сараса, Алтайский район, Алтайский край,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2014 г.</a:t>
            </a:r>
          </a:p>
          <a:p>
            <a:pPr algn="ctr"/>
            <a:endParaRPr lang="ru-RU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1. Упростите выражение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600" b="1" dirty="0" smtClean="0"/>
              <a:t>а) </a:t>
            </a:r>
            <a:r>
              <a:rPr lang="ru-RU" sz="6600" b="1" dirty="0" err="1" smtClean="0"/>
              <a:t>хх³х°х</a:t>
            </a:r>
            <a:r>
              <a:rPr lang="ru-RU" sz="6600" b="1" dirty="0" smtClean="0"/>
              <a:t></a:t>
            </a:r>
          </a:p>
          <a:p>
            <a:r>
              <a:rPr lang="ru-RU" sz="6600" b="1" dirty="0" smtClean="0"/>
              <a:t>б</a:t>
            </a:r>
            <a:r>
              <a:rPr lang="ru-RU" sz="6600" b="1" dirty="0" smtClean="0"/>
              <a:t>) </a:t>
            </a:r>
            <a:r>
              <a:rPr lang="ru-RU" sz="6600" b="1" dirty="0" err="1" smtClean="0"/>
              <a:t>р</a:t>
            </a:r>
            <a:r>
              <a:rPr lang="ru-RU" sz="6600" b="1" dirty="0" smtClean="0">
                <a:latin typeface="Constantia"/>
              </a:rPr>
              <a:t>⁹ : </a:t>
            </a:r>
            <a:r>
              <a:rPr lang="ru-RU" sz="6600" b="1" dirty="0" err="1" smtClean="0">
                <a:latin typeface="Constantia"/>
              </a:rPr>
              <a:t>р</a:t>
            </a:r>
            <a:r>
              <a:rPr lang="ru-RU" sz="6600" b="1" dirty="0" smtClean="0">
                <a:latin typeface="Constantia"/>
              </a:rPr>
              <a:t>³</a:t>
            </a:r>
          </a:p>
          <a:p>
            <a:r>
              <a:rPr lang="ru-RU" sz="6600" b="1" dirty="0" smtClean="0">
                <a:latin typeface="Constantia"/>
              </a:rPr>
              <a:t>в</a:t>
            </a:r>
            <a:r>
              <a:rPr lang="ru-RU" sz="6600" b="1" dirty="0" smtClean="0">
                <a:latin typeface="Constantia"/>
              </a:rPr>
              <a:t>) (</a:t>
            </a:r>
            <a:r>
              <a:rPr lang="en-US" sz="6600" b="1" dirty="0" smtClean="0">
                <a:latin typeface="Constantia"/>
              </a:rPr>
              <a:t>m m³)⁹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67494"/>
            <a:ext cx="7715304" cy="1399032"/>
          </a:xfrm>
        </p:spPr>
        <p:txBody>
          <a:bodyPr/>
          <a:lstStyle/>
          <a:p>
            <a:pPr algn="ctr"/>
            <a:r>
              <a:rPr lang="ru-RU" b="1" dirty="0" smtClean="0"/>
              <a:t>2. Найдите значение выражения при х=-2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а</a:t>
            </a:r>
            <a:r>
              <a:rPr lang="ru-RU" sz="4000" b="1" dirty="0" smtClean="0"/>
              <a:t>) 5х²</a:t>
            </a:r>
          </a:p>
          <a:p>
            <a:r>
              <a:rPr lang="ru-RU" sz="4000" b="1" dirty="0" smtClean="0"/>
              <a:t>б</a:t>
            </a:r>
            <a:r>
              <a:rPr lang="ru-RU" sz="4000" b="1" dirty="0" smtClean="0"/>
              <a:t>) – 5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²</a:t>
            </a:r>
          </a:p>
          <a:p>
            <a:r>
              <a:rPr lang="ru-RU" sz="4000" b="1" dirty="0" smtClean="0"/>
              <a:t>в</a:t>
            </a:r>
            <a:r>
              <a:rPr lang="ru-RU" sz="4000" b="1" dirty="0" smtClean="0"/>
              <a:t>) 5 (-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)²</a:t>
            </a:r>
          </a:p>
          <a:p>
            <a:r>
              <a:rPr lang="ru-RU" sz="4000" b="1" dirty="0" smtClean="0"/>
              <a:t>г</a:t>
            </a:r>
            <a:r>
              <a:rPr lang="ru-RU" sz="4000" b="1" dirty="0" smtClean="0"/>
              <a:t>) 2х³</a:t>
            </a:r>
          </a:p>
          <a:p>
            <a:r>
              <a:rPr lang="ru-RU" sz="4000" b="1" dirty="0" smtClean="0"/>
              <a:t>д</a:t>
            </a:r>
            <a:r>
              <a:rPr lang="ru-RU" sz="4000" b="1" dirty="0" smtClean="0"/>
              <a:t>) – 2х³</a:t>
            </a:r>
          </a:p>
          <a:p>
            <a:r>
              <a:rPr lang="ru-RU" sz="4000" b="1" dirty="0" smtClean="0"/>
              <a:t>е</a:t>
            </a:r>
            <a:r>
              <a:rPr lang="ru-RU" sz="4000" b="1" dirty="0" smtClean="0"/>
              <a:t>) 2 (-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)³</a:t>
            </a:r>
            <a:endParaRPr lang="ru-RU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3. При каких значениях у верно неравенство: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а</a:t>
            </a:r>
            <a:r>
              <a:rPr lang="ru-RU" sz="6000" b="1" dirty="0" smtClean="0"/>
              <a:t>) у² ≤ 0</a:t>
            </a:r>
          </a:p>
          <a:p>
            <a:r>
              <a:rPr lang="ru-RU" sz="6000" b="1" dirty="0" smtClean="0"/>
              <a:t>б</a:t>
            </a:r>
            <a:r>
              <a:rPr lang="ru-RU" sz="6000" b="1" dirty="0" smtClean="0"/>
              <a:t>) у² &gt; 0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4. Являются ли одночленами выражения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а</a:t>
            </a:r>
            <a:r>
              <a:rPr lang="ru-RU" sz="4000" b="1" dirty="0" smtClean="0"/>
              <a:t>)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²</a:t>
            </a:r>
          </a:p>
          <a:p>
            <a:r>
              <a:rPr lang="ru-RU" sz="4000" b="1" dirty="0" smtClean="0"/>
              <a:t>б</a:t>
            </a:r>
            <a:r>
              <a:rPr lang="ru-RU" sz="4000" b="1" dirty="0" smtClean="0"/>
              <a:t>) 3 + а</a:t>
            </a:r>
          </a:p>
          <a:p>
            <a:r>
              <a:rPr lang="ru-RU" sz="4000" b="1" dirty="0" smtClean="0"/>
              <a:t>в</a:t>
            </a:r>
            <a:r>
              <a:rPr lang="ru-RU" sz="4000" b="1" dirty="0" smtClean="0"/>
              <a:t>) – с </a:t>
            </a:r>
          </a:p>
          <a:p>
            <a:r>
              <a:rPr lang="ru-RU" sz="4000" b="1" dirty="0" smtClean="0"/>
              <a:t>г</a:t>
            </a:r>
            <a:r>
              <a:rPr lang="ru-RU" sz="4000" b="1" dirty="0" smtClean="0"/>
              <a:t>) ½у²</a:t>
            </a:r>
          </a:p>
          <a:p>
            <a:r>
              <a:rPr lang="ru-RU" sz="4000" b="1" dirty="0" smtClean="0"/>
              <a:t>д</a:t>
            </a:r>
            <a:r>
              <a:rPr lang="ru-RU" sz="4000" b="1" dirty="0" smtClean="0"/>
              <a:t>) </a:t>
            </a:r>
            <a:r>
              <a:rPr lang="ru-RU" sz="4000" b="1" dirty="0" err="1" smtClean="0"/>
              <a:t>х²у</a:t>
            </a:r>
            <a:r>
              <a:rPr lang="ru-RU" sz="4000" b="1" dirty="0" smtClean="0"/>
              <a:t> – 3у</a:t>
            </a:r>
          </a:p>
          <a:p>
            <a:r>
              <a:rPr lang="ru-RU" sz="4000" b="1" dirty="0" smtClean="0"/>
              <a:t>е</a:t>
            </a:r>
            <a:r>
              <a:rPr lang="ru-RU" sz="4000" b="1" dirty="0" smtClean="0"/>
              <a:t>) 15/</a:t>
            </a:r>
            <a:r>
              <a:rPr lang="ru-RU" sz="4000" b="1" dirty="0" err="1" smtClean="0"/>
              <a:t>х</a:t>
            </a:r>
            <a:r>
              <a:rPr lang="ru-RU" sz="4000" b="1" dirty="0" smtClean="0">
                <a:latin typeface="Constantia"/>
              </a:rPr>
              <a:t>⁹</a:t>
            </a:r>
            <a:endParaRPr lang="ru-RU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5) Назовите коэффициент одночлена и определите его степень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а</a:t>
            </a:r>
            <a:r>
              <a:rPr lang="ru-RU" sz="4000" b="1" dirty="0" smtClean="0"/>
              <a:t>) 3х</a:t>
            </a:r>
            <a:r>
              <a:rPr lang="ru-RU" sz="4000" b="1" dirty="0" smtClean="0">
                <a:latin typeface="Constantia"/>
              </a:rPr>
              <a:t>⁵</a:t>
            </a:r>
          </a:p>
          <a:p>
            <a:r>
              <a:rPr lang="ru-RU" sz="4000" b="1" dirty="0" smtClean="0">
                <a:latin typeface="Constantia"/>
              </a:rPr>
              <a:t>б</a:t>
            </a:r>
            <a:r>
              <a:rPr lang="ru-RU" sz="4000" b="1" dirty="0" smtClean="0">
                <a:latin typeface="Constantia"/>
              </a:rPr>
              <a:t>) – 7ху</a:t>
            </a:r>
          </a:p>
          <a:p>
            <a:r>
              <a:rPr lang="ru-RU" sz="4000" b="1" dirty="0" smtClean="0">
                <a:latin typeface="Constantia"/>
              </a:rPr>
              <a:t>в</a:t>
            </a:r>
            <a:r>
              <a:rPr lang="ru-RU" sz="4000" b="1" dirty="0" smtClean="0">
                <a:latin typeface="Constantia"/>
              </a:rPr>
              <a:t>) 6х²· (1/3)у</a:t>
            </a:r>
          </a:p>
          <a:p>
            <a:r>
              <a:rPr lang="ru-RU" sz="4000" b="1" dirty="0" smtClean="0">
                <a:latin typeface="Constantia"/>
              </a:rPr>
              <a:t>г</a:t>
            </a:r>
            <a:r>
              <a:rPr lang="ru-RU" sz="4000" b="1" dirty="0" smtClean="0">
                <a:latin typeface="Constantia"/>
              </a:rPr>
              <a:t>) 17х</a:t>
            </a:r>
          </a:p>
          <a:p>
            <a:r>
              <a:rPr lang="ru-RU" sz="4000" b="1" dirty="0" smtClean="0">
                <a:latin typeface="Constantia"/>
              </a:rPr>
              <a:t>д</a:t>
            </a:r>
            <a:r>
              <a:rPr lang="ru-RU" sz="4000" b="1" dirty="0" smtClean="0">
                <a:latin typeface="Constantia"/>
              </a:rPr>
              <a:t>) – а⁵</a:t>
            </a:r>
          </a:p>
          <a:p>
            <a:r>
              <a:rPr lang="ru-RU" sz="4000" b="1" dirty="0" smtClean="0">
                <a:latin typeface="Constantia"/>
              </a:rPr>
              <a:t>е</a:t>
            </a:r>
            <a:r>
              <a:rPr lang="ru-RU" sz="4000" b="1" dirty="0" smtClean="0">
                <a:latin typeface="Constantia"/>
              </a:rPr>
              <a:t>) у</a:t>
            </a:r>
            <a:endParaRPr lang="ru-RU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Ответы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1) а) </a:t>
            </a:r>
            <a:r>
              <a:rPr lang="ru-RU" sz="3600" b="1" dirty="0" err="1" smtClean="0"/>
              <a:t>х</a:t>
            </a:r>
            <a:r>
              <a:rPr lang="ru-RU" sz="3600" b="1" dirty="0" smtClean="0">
                <a:latin typeface="Constantia"/>
              </a:rPr>
              <a:t>⁸  б) </a:t>
            </a:r>
            <a:r>
              <a:rPr lang="ru-RU" sz="3600" b="1" dirty="0" err="1" smtClean="0">
                <a:latin typeface="Constantia"/>
              </a:rPr>
              <a:t>р</a:t>
            </a:r>
            <a:r>
              <a:rPr lang="ru-RU" sz="3600" b="1" dirty="0" smtClean="0">
                <a:latin typeface="Constantia"/>
              </a:rPr>
              <a:t>⁶   в) </a:t>
            </a:r>
            <a:r>
              <a:rPr lang="en-US" sz="3600" b="1" dirty="0" smtClean="0">
                <a:latin typeface="Constantia"/>
              </a:rPr>
              <a:t>m³</a:t>
            </a:r>
            <a:r>
              <a:rPr lang="ru-RU" sz="3600" b="1" dirty="0" smtClean="0">
                <a:latin typeface="Constantia"/>
              </a:rPr>
              <a:t>⁶</a:t>
            </a:r>
          </a:p>
          <a:p>
            <a:r>
              <a:rPr lang="ru-RU" sz="3600" b="1" dirty="0" smtClean="0">
                <a:latin typeface="Constantia"/>
              </a:rPr>
              <a:t>2) а) 20   б) – 20  в) 20  г) – 16   </a:t>
            </a:r>
            <a:r>
              <a:rPr lang="ru-RU" sz="3600" b="1" dirty="0" err="1" smtClean="0">
                <a:latin typeface="Constantia"/>
              </a:rPr>
              <a:t>д</a:t>
            </a:r>
            <a:r>
              <a:rPr lang="ru-RU" sz="3600" b="1" dirty="0" smtClean="0">
                <a:latin typeface="Constantia"/>
              </a:rPr>
              <a:t>) 16  е)  - 16  </a:t>
            </a:r>
          </a:p>
          <a:p>
            <a:r>
              <a:rPr lang="ru-RU" sz="3600" b="1" dirty="0" smtClean="0">
                <a:latin typeface="Constantia"/>
              </a:rPr>
              <a:t>3) а) у=0   б) у – любое, кроме 0</a:t>
            </a:r>
          </a:p>
          <a:p>
            <a:r>
              <a:rPr lang="ru-RU" sz="3600" b="1" dirty="0" smtClean="0">
                <a:latin typeface="Constantia"/>
              </a:rPr>
              <a:t>4) Одночлены: а, в, г</a:t>
            </a:r>
          </a:p>
          <a:p>
            <a:r>
              <a:rPr lang="ru-RU" sz="3600" b="1" dirty="0" smtClean="0">
                <a:latin typeface="Constantia"/>
              </a:rPr>
              <a:t>5) а) 3  б) -7  в) 2   г) 17   </a:t>
            </a:r>
            <a:r>
              <a:rPr lang="ru-RU" sz="3600" b="1" dirty="0" err="1" smtClean="0">
                <a:latin typeface="Constantia"/>
              </a:rPr>
              <a:t>д</a:t>
            </a:r>
            <a:r>
              <a:rPr lang="ru-RU" sz="3600" b="1" dirty="0" smtClean="0">
                <a:latin typeface="Constantia"/>
              </a:rPr>
              <a:t>) – 1   е) 1 </a:t>
            </a:r>
            <a:endParaRPr lang="ru-RU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</a:t>
            </a:r>
            <a:r>
              <a:rPr lang="ru-RU" b="1" dirty="0" smtClean="0"/>
              <a:t>итература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Алгебра, 7 класс. Учебник для общеобразовательных учреждений. Авторы: Ю.Н. Макарычев и др. Изд-во «Просвещение», 2011 г.</a:t>
            </a:r>
          </a:p>
          <a:p>
            <a:r>
              <a:rPr lang="ru-RU" dirty="0" smtClean="0"/>
              <a:t>Уроки алгебры, 7 класс, авторы: В.И. Жохов, Л.Б. Крайнева. Изд-во «Просвещение», 2014 г.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196</TotalTime>
  <Words>311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Презентация к уроку алгебры по теме «Умножение одночленов» для учащихся 7 класса</vt:lpstr>
      <vt:lpstr>1. Упростите выражение</vt:lpstr>
      <vt:lpstr>2. Найдите значение выражения при х=-2</vt:lpstr>
      <vt:lpstr>3. При каких значениях у верно неравенство:</vt:lpstr>
      <vt:lpstr>4. Являются ли одночленами выражения</vt:lpstr>
      <vt:lpstr>5) Назовите коэффициент одночлена и определите его степень</vt:lpstr>
      <vt:lpstr>Ответы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алгебры по теме «Умножение одночленов» для учащихся 7 класса</dc:title>
  <dc:creator>Admin</dc:creator>
  <cp:lastModifiedBy>Admin</cp:lastModifiedBy>
  <cp:revision>21</cp:revision>
  <dcterms:created xsi:type="dcterms:W3CDTF">2014-12-14T12:20:42Z</dcterms:created>
  <dcterms:modified xsi:type="dcterms:W3CDTF">2014-12-14T15:37:14Z</dcterms:modified>
</cp:coreProperties>
</file>