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56" r:id="rId3"/>
    <p:sldId id="271" r:id="rId4"/>
    <p:sldId id="272" r:id="rId5"/>
    <p:sldId id="273" r:id="rId6"/>
    <p:sldId id="274" r:id="rId7"/>
    <p:sldId id="257" r:id="rId8"/>
    <p:sldId id="258" r:id="rId9"/>
    <p:sldId id="259" r:id="rId10"/>
    <p:sldId id="260" r:id="rId11"/>
    <p:sldId id="261" r:id="rId12"/>
    <p:sldId id="275" r:id="rId13"/>
    <p:sldId id="276" r:id="rId14"/>
    <p:sldId id="277" r:id="rId15"/>
    <p:sldId id="278" r:id="rId16"/>
    <p:sldId id="279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EEBEB-9A71-4F64-BB3C-A5D58B069A46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380EB-7479-43EB-8D8B-42EC76981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1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969FE-E86E-49CA-9A3B-FD77501EC90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80EB-7479-43EB-8D8B-42EC76981D9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3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07E-84CE-4737-A697-EF4ACA9D501B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E83-23EE-48E3-B1F3-0302A6D3C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7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07E-84CE-4737-A697-EF4ACA9D501B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E83-23EE-48E3-B1F3-0302A6D3C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8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07E-84CE-4737-A697-EF4ACA9D501B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E83-23EE-48E3-B1F3-0302A6D3C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9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07E-84CE-4737-A697-EF4ACA9D501B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E83-23EE-48E3-B1F3-0302A6D3C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4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07E-84CE-4737-A697-EF4ACA9D501B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E83-23EE-48E3-B1F3-0302A6D3C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07E-84CE-4737-A697-EF4ACA9D501B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E83-23EE-48E3-B1F3-0302A6D3C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4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07E-84CE-4737-A697-EF4ACA9D501B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E83-23EE-48E3-B1F3-0302A6D3C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9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07E-84CE-4737-A697-EF4ACA9D501B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E83-23EE-48E3-B1F3-0302A6D3C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7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07E-84CE-4737-A697-EF4ACA9D501B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E83-23EE-48E3-B1F3-0302A6D3C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2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07E-84CE-4737-A697-EF4ACA9D501B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E83-23EE-48E3-B1F3-0302A6D3C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0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607E-84CE-4737-A697-EF4ACA9D501B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E83-23EE-48E3-B1F3-0302A6D3C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4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607E-84CE-4737-A697-EF4ACA9D501B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ADE83-23EE-48E3-B1F3-0302A6D3C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2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МОУ «</a:t>
            </a:r>
            <a:r>
              <a:rPr lang="ru-RU" sz="2400" b="1" dirty="0" err="1" smtClean="0">
                <a:solidFill>
                  <a:srgbClr val="0070C0"/>
                </a:solidFill>
              </a:rPr>
              <a:t>Косланская</a:t>
            </a:r>
            <a:r>
              <a:rPr lang="ru-RU" sz="2400" b="1" dirty="0" smtClean="0">
                <a:solidFill>
                  <a:srgbClr val="0070C0"/>
                </a:solidFill>
              </a:rPr>
              <a:t> СОШ»,  </a:t>
            </a:r>
            <a:r>
              <a:rPr lang="ru-RU" sz="2400" b="1" dirty="0" err="1" smtClean="0">
                <a:solidFill>
                  <a:srgbClr val="0070C0"/>
                </a:solidFill>
              </a:rPr>
              <a:t>Удорский</a:t>
            </a:r>
            <a:r>
              <a:rPr lang="ru-RU" sz="2400" b="1" dirty="0" smtClean="0">
                <a:solidFill>
                  <a:srgbClr val="0070C0"/>
                </a:solidFill>
              </a:rPr>
              <a:t> район,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Республика Коми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50912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Иевлева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Светлана Геннадьевна,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учитель биологии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2014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09909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B050"/>
                </a:solidFill>
              </a:rPr>
              <a:t>Презентация к сценарию урока в 5 классе по теме «Науки о природе»,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п</a:t>
            </a:r>
            <a:r>
              <a:rPr lang="ru-RU" sz="2800" b="1" dirty="0" smtClean="0">
                <a:solidFill>
                  <a:srgbClr val="00B050"/>
                </a:solidFill>
              </a:rPr>
              <a:t>о программе </a:t>
            </a:r>
            <a:r>
              <a:rPr lang="ru-RU" sz="2800" b="1" dirty="0">
                <a:solidFill>
                  <a:srgbClr val="00B050"/>
                </a:solidFill>
              </a:rPr>
              <a:t>УМК 5 класс "Природоведение", автор А.Е. Андреева</a:t>
            </a:r>
            <a:r>
              <a:rPr lang="ru-RU" sz="2800" b="1" i="1" dirty="0">
                <a:solidFill>
                  <a:srgbClr val="00B050"/>
                </a:solidFill>
              </a:rPr>
              <a:t>: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8949"/>
            <a:ext cx="2816892" cy="282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4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7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0628"/>
            <a:ext cx="8880987" cy="666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9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Выполни задание №19 (2), стр.16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См.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295050"/>
              </p:ext>
            </p:extLst>
          </p:nvPr>
        </p:nvGraphicFramePr>
        <p:xfrm>
          <a:off x="1619672" y="2420888"/>
          <a:ext cx="584952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Объект упаковщика для оболочки" showAsIcon="1" r:id="rId3" imgW="2743920" imgH="685800" progId="Package">
                  <p:embed/>
                </p:oleObj>
              </mc:Choice>
              <mc:Fallback>
                <p:oleObj name="Объект упаковщика для оболочки" showAsIcon="1" r:id="rId3" imgW="27439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2420888"/>
                        <a:ext cx="5849523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2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Методы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872" y="1700808"/>
            <a:ext cx="5184576" cy="158417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Метод – путь или способ познания природных тел и явлений. </a:t>
            </a:r>
            <a:endParaRPr lang="ru-RU" b="1" dirty="0"/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3804529" y="3560262"/>
            <a:ext cx="3744416" cy="648072"/>
          </a:xfrm>
          <a:prstGeom prst="snip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наблюдения</a:t>
            </a:r>
            <a:endParaRPr lang="ru-RU" sz="2800" dirty="0"/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3804529" y="4359576"/>
            <a:ext cx="3744416" cy="648072"/>
          </a:xfrm>
          <a:prstGeom prst="snip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описания</a:t>
            </a:r>
            <a:endParaRPr lang="ru-RU" sz="2800" dirty="0"/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3788296" y="5157192"/>
            <a:ext cx="3744416" cy="648072"/>
          </a:xfrm>
          <a:prstGeom prst="snip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  эксперимент</a:t>
            </a:r>
            <a:endParaRPr lang="ru-RU" sz="2800" dirty="0"/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3788296" y="6021288"/>
            <a:ext cx="3744416" cy="648072"/>
          </a:xfrm>
          <a:prstGeom prst="snip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  измерение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11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Натуралисты      -  ученые изучающие природу.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048000" cy="2286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556792"/>
            <a:ext cx="2177143" cy="2286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67" y="4334185"/>
            <a:ext cx="3048000" cy="2286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1905000" cy="2667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20780"/>
            <a:ext cx="2093218" cy="271281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19394"/>
            <a:ext cx="1966142" cy="24576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5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Естественные 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Естествознание изучает природу как единое целое во взаимосвязи всех компонентов, живой и неживой природы.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5076056" y="1844824"/>
            <a:ext cx="2520280" cy="1152128"/>
          </a:xfrm>
          <a:prstGeom prst="snip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«природа»</a:t>
            </a: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683568" y="1844824"/>
            <a:ext cx="2520280" cy="1152128"/>
          </a:xfrm>
          <a:prstGeom prst="snip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«естество» </a:t>
            </a:r>
            <a:endParaRPr lang="ru-RU" sz="3600" dirty="0"/>
          </a:p>
        </p:txBody>
      </p:sp>
      <p:sp>
        <p:nvSpPr>
          <p:cNvPr id="6" name="Равно 5"/>
          <p:cNvSpPr/>
          <p:nvPr/>
        </p:nvSpPr>
        <p:spPr>
          <a:xfrm>
            <a:off x="3563888" y="2223267"/>
            <a:ext cx="1224136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"/>
            <a:ext cx="45383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А)  К естественным наукам не относят: </a:t>
            </a:r>
            <a:r>
              <a:rPr lang="ru-RU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историю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астрономию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физику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химию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2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Б</a:t>
            </a:r>
            <a:r>
              <a:rPr lang="ru-RU" b="1" dirty="0" smtClean="0">
                <a:solidFill>
                  <a:srgbClr val="0070C0"/>
                </a:solidFill>
              </a:rPr>
              <a:t>. Рассвет и закат это: </a:t>
            </a:r>
            <a:r>
              <a:rPr lang="ru-RU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тело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вещество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явление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</a:t>
            </a:r>
            <a:r>
              <a:rPr lang="ru-RU" dirty="0" smtClean="0"/>
              <a:t>еакция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0070C0"/>
                </a:solidFill>
              </a:rPr>
              <a:t>. Наука о небесных телах - это: </a:t>
            </a:r>
          </a:p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физика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геология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география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астрономия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7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Г) Наука, изучающая форму, строение и развитие Земли, называется: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астрономией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геологией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географией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</a:t>
            </a:r>
            <a:r>
              <a:rPr lang="ru-RU" dirty="0" smtClean="0"/>
              <a:t>кологией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Д) Наука о живой природе называется: </a:t>
            </a:r>
          </a:p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географией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биологией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геологией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9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Науки о природе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5354046" cy="13681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Урок природоведения в 5 классе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23\Desktop\анимашки-профессия\рашкова\анимашки\j035671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407193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2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Е) Наука о растениях называется: </a:t>
            </a:r>
            <a:r>
              <a:rPr lang="ru-RU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анатомией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физиологией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микологией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</a:t>
            </a:r>
            <a:r>
              <a:rPr lang="ru-RU" dirty="0" smtClean="0"/>
              <a:t>отаникой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Ж) Наука о жизнедеятельности организмов называется: 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микологией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физиологией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анатомией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энтомологией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4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З) Наука, изучающая грибы, называется: </a:t>
            </a:r>
            <a:r>
              <a:rPr lang="ru-RU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микологией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териологией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бактериологией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протистологией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И) Наука, изучающая птиц, называется: </a:t>
            </a:r>
          </a:p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ихтиологией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лепидоптерологией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орнитологией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колеоптерологией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9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К) Наука, изучающая насекомых, называется: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оринтологией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микологией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териологией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</a:t>
            </a:r>
            <a:r>
              <a:rPr lang="ru-RU" dirty="0" smtClean="0"/>
              <a:t>нтомологией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Л) Внимательное разглядывание объекта в течение некоторого времени получило название: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рассматривание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наблюдение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эксперементирование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измерение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1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М) Изучение окружающего мира с помощью линейки, весов, секундомера или часов получило название: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рассматривание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измерение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наблюдение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э</a:t>
            </a:r>
            <a:r>
              <a:rPr lang="ru-RU" dirty="0" err="1" smtClean="0"/>
              <a:t>ксперементирование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9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А) - 1</a:t>
            </a:r>
          </a:p>
          <a:p>
            <a:r>
              <a:rPr lang="ru-RU" sz="4000" dirty="0" smtClean="0"/>
              <a:t>Б)- 3</a:t>
            </a:r>
          </a:p>
          <a:p>
            <a:r>
              <a:rPr lang="ru-RU" sz="4000" dirty="0" smtClean="0"/>
              <a:t>В)- 4</a:t>
            </a:r>
          </a:p>
          <a:p>
            <a:r>
              <a:rPr lang="ru-RU" sz="4000" dirty="0" smtClean="0"/>
              <a:t>Г) - 2</a:t>
            </a:r>
          </a:p>
          <a:p>
            <a:r>
              <a:rPr lang="ru-RU" sz="4000" dirty="0" smtClean="0"/>
              <a:t>Д) - 3</a:t>
            </a:r>
          </a:p>
          <a:p>
            <a:r>
              <a:rPr lang="ru-RU" sz="4000" dirty="0" smtClean="0"/>
              <a:t>Е) - 4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Ж) - 2</a:t>
            </a:r>
          </a:p>
          <a:p>
            <a:r>
              <a:rPr lang="ru-RU" sz="4000" dirty="0" smtClean="0"/>
              <a:t>З) - 1</a:t>
            </a:r>
          </a:p>
          <a:p>
            <a:r>
              <a:rPr lang="ru-RU" sz="4000" dirty="0" smtClean="0"/>
              <a:t>И) - 3</a:t>
            </a:r>
          </a:p>
          <a:p>
            <a:r>
              <a:rPr lang="ru-RU" sz="4000" dirty="0" smtClean="0"/>
              <a:t>К) - 4</a:t>
            </a:r>
          </a:p>
          <a:p>
            <a:r>
              <a:rPr lang="ru-RU" sz="4000" dirty="0" smtClean="0"/>
              <a:t>Л) - 2</a:t>
            </a:r>
          </a:p>
          <a:p>
            <a:r>
              <a:rPr lang="ru-RU" sz="4000" dirty="0" smtClean="0"/>
              <a:t>М) - 2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0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Домашнее задание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параграф 5;</a:t>
            </a:r>
          </a:p>
          <a:p>
            <a:r>
              <a:rPr lang="ru-RU" dirty="0" smtClean="0"/>
              <a:t>В рабочей тетради выполнить стр.15-16.</a:t>
            </a:r>
          </a:p>
          <a:p>
            <a:r>
              <a:rPr lang="ru-RU" smtClean="0"/>
              <a:t>Определения знать.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86125" y="274638"/>
            <a:ext cx="5400675" cy="1143000"/>
          </a:xfrm>
        </p:spPr>
        <p:txBody>
          <a:bodyPr/>
          <a:lstStyle/>
          <a:p>
            <a:pPr eaLnBrk="1" hangingPunct="1"/>
            <a:r>
              <a:rPr lang="ru-RU" b="1" smtClean="0"/>
              <a:t> Цель урока.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b="1" dirty="0" smtClean="0"/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Познакомиться с естественным науками и объектами их изучения.</a:t>
            </a:r>
          </a:p>
        </p:txBody>
      </p:sp>
      <p:pic>
        <p:nvPicPr>
          <p:cNvPr id="4100" name="Picture 17" descr="1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957512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обла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786188"/>
            <a:ext cx="3136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56025"/>
            <a:ext cx="30003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4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Человек изучал то, что его окружает: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83044"/>
            <a:ext cx="2162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73" y="3284984"/>
            <a:ext cx="21519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63"/>
            <a:ext cx="2400285" cy="180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2" y="3388893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20" y="5227218"/>
            <a:ext cx="2381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48" y="5227218"/>
            <a:ext cx="2038528" cy="152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Принцип «золотого сечения»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16016" y="1567333"/>
            <a:ext cx="3888432" cy="452596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Ученые древности открыли принцип «золотого сечения» в строении человека и использовали его в архитектуре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1593"/>
            <a:ext cx="3990496" cy="4471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5"/>
            <a:ext cx="3528392" cy="23341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Что называют наукой?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 задание №19 (1) , используя текст учебника на стр.19.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b="1" dirty="0" smtClean="0"/>
              <a:t>Наука – это система знаний, позволяющая объяснять, систематизировать и изучать наблюдаемые природные явления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5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Науки о природе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62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7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2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387"/>
            <a:ext cx="8928992" cy="67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9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361</Words>
  <Application>Microsoft Office PowerPoint</Application>
  <PresentationFormat>Экран (4:3)</PresentationFormat>
  <Paragraphs>128</Paragraphs>
  <Slides>25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Объект упаковщика для оболочки</vt:lpstr>
      <vt:lpstr>МОУ «Косланская СОШ»,  Удорский район,  Республика Коми </vt:lpstr>
      <vt:lpstr>Науки о природе</vt:lpstr>
      <vt:lpstr> Цель урока.</vt:lpstr>
      <vt:lpstr>Человек изучал то, что его окружает:</vt:lpstr>
      <vt:lpstr>Принцип «золотого сечения»</vt:lpstr>
      <vt:lpstr>Что называют наукой?</vt:lpstr>
      <vt:lpstr>Науки о природе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Выполни задание №19 (2), стр.16</vt:lpstr>
      <vt:lpstr>Методы исследования:</vt:lpstr>
      <vt:lpstr>Натуралисты      -  ученые изучающие природу.</vt:lpstr>
      <vt:lpstr>Естественные науки</vt:lpstr>
      <vt:lpstr>Презентация PowerPoint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себя:</vt:lpstr>
      <vt:lpstr>Домашнее задание 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10</cp:revision>
  <dcterms:created xsi:type="dcterms:W3CDTF">2012-09-16T16:31:36Z</dcterms:created>
  <dcterms:modified xsi:type="dcterms:W3CDTF">2014-12-23T19:15:30Z</dcterms:modified>
</cp:coreProperties>
</file>