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5C4A-B7CD-45A9-88FB-B42414DE853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ADB67-7828-46A4-89D4-DBBE9FEA8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8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DB67-7828-46A4-89D4-DBBE9FEA88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8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0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5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7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6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9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6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0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8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B75C-C472-40AD-ADD0-01A6C7C94D87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3D6A-7170-4F57-A78C-4AEBF13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0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nsionerka.net/givotn/kroty/kroty.html" TargetMode="External"/><Relationship Id="rId2" Type="http://schemas.openxmlformats.org/officeDocument/2006/relationships/hyperlink" Target="http://www.nebudbaiduzhym.com/entsiklopediya/entsiklopediya/chto-krot-delaet-pod-zemle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seprodachu.ru/nid/267" TargetMode="External"/><Relationship Id="rId4" Type="http://schemas.openxmlformats.org/officeDocument/2006/relationships/hyperlink" Target="http://wiki.pskovedu.ru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МОУ «</a:t>
            </a:r>
            <a:r>
              <a:rPr lang="ru-RU" sz="2400" b="1" dirty="0" err="1" smtClean="0">
                <a:solidFill>
                  <a:srgbClr val="0070C0"/>
                </a:solidFill>
              </a:rPr>
              <a:t>Косланская</a:t>
            </a:r>
            <a:r>
              <a:rPr lang="ru-RU" sz="2400" b="1" dirty="0" smtClean="0">
                <a:solidFill>
                  <a:srgbClr val="0070C0"/>
                </a:solidFill>
              </a:rPr>
              <a:t> СОШ»,  </a:t>
            </a:r>
            <a:r>
              <a:rPr lang="ru-RU" sz="2400" b="1" dirty="0" err="1" smtClean="0">
                <a:solidFill>
                  <a:srgbClr val="0070C0"/>
                </a:solidFill>
              </a:rPr>
              <a:t>Удорский</a:t>
            </a:r>
            <a:r>
              <a:rPr lang="ru-RU" sz="2400" b="1" dirty="0" smtClean="0">
                <a:solidFill>
                  <a:srgbClr val="0070C0"/>
                </a:solidFill>
              </a:rPr>
              <a:t> район,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Республика Коми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0912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2014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09909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B050"/>
                </a:solidFill>
              </a:rPr>
              <a:t>Презентация к сценарию урока в 5 классе по теме </a:t>
            </a:r>
            <a:r>
              <a:rPr lang="ru-RU" sz="2800" b="1" dirty="0" smtClean="0">
                <a:solidFill>
                  <a:srgbClr val="00B050"/>
                </a:solidFill>
              </a:rPr>
              <a:t>«Жизнь животных в почве»,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B050"/>
                </a:solidFill>
              </a:rPr>
              <a:t>п</a:t>
            </a:r>
            <a:r>
              <a:rPr lang="ru-RU" sz="2800" b="1" dirty="0" smtClean="0">
                <a:solidFill>
                  <a:srgbClr val="00B050"/>
                </a:solidFill>
              </a:rPr>
              <a:t>о программе </a:t>
            </a:r>
            <a:r>
              <a:rPr lang="ru-RU" sz="2800" b="1" dirty="0">
                <a:solidFill>
                  <a:srgbClr val="00B050"/>
                </a:solidFill>
              </a:rPr>
              <a:t>УМК 5 класс "Природоведение", автор А.Е. Андреева</a:t>
            </a:r>
            <a:r>
              <a:rPr lang="ru-RU" sz="2800" b="1" i="1" dirty="0">
                <a:solidFill>
                  <a:srgbClr val="00B050"/>
                </a:solidFill>
              </a:rPr>
              <a:t>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kvels55.ru/uploads/company/2092544484/2611/image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168352" cy="237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84969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Используя текст учебника (стр. 141) дайте ответ на вопрос:  чем питаются почвенные животные?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6229350" cy="45148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300192" y="3789040"/>
            <a:ext cx="2765323" cy="2808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Многие почвенные животные питаются корнями, клубнями, луковицами.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84969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Какое из приведенных высказываний верно?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251520" y="1988840"/>
            <a:ext cx="4608512" cy="4320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Дождевых червей сравнивают: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А) с грузовиком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Б) с буром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В) с плугом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8064" y="3429000"/>
            <a:ext cx="3295956" cy="3212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ответа на вопрос обратитесь к учебнику</a:t>
            </a:r>
          </a:p>
          <a:p>
            <a:pPr algn="ctr"/>
            <a:r>
              <a:rPr lang="ru-RU" sz="2400" dirty="0" smtClean="0"/>
              <a:t> (стр. 141)</a:t>
            </a:r>
          </a:p>
        </p:txBody>
      </p:sp>
    </p:spTree>
    <p:extLst>
      <p:ext uri="{BB962C8B-B14F-4D97-AF65-F5344CB8AC3E}">
        <p14:creationId xmlns:p14="http://schemas.microsoft.com/office/powerpoint/2010/main" val="38492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39604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Это интересно:</a:t>
            </a:r>
            <a:endParaRPr lang="ru-RU" sz="32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158343" y="2348880"/>
            <a:ext cx="4464496" cy="381642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Численность дождевых черве может достигать 100 и более на 1 кв. метр почвы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4211960" y="332656"/>
            <a:ext cx="4875375" cy="44644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Чарлз Дарвин впервые указал на роль дождевых червей в плодородии почвы.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1" y="4005062"/>
            <a:ext cx="2481039" cy="18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1752786" cy="23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7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84969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Крот – типичное землеройное </a:t>
            </a:r>
            <a:r>
              <a:rPr lang="ru-RU" sz="3200" b="1" dirty="0" smtClean="0"/>
              <a:t>животное</a:t>
            </a: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99" y="3068960"/>
            <a:ext cx="5616624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5" y="1628801"/>
            <a:ext cx="44164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dirty="0" smtClean="0"/>
              <a:t>Постоянная температура почвы;</a:t>
            </a:r>
          </a:p>
          <a:p>
            <a:r>
              <a:rPr lang="ru-RU" dirty="0" smtClean="0"/>
              <a:t>Почва не промерзает;</a:t>
            </a:r>
          </a:p>
          <a:p>
            <a:r>
              <a:rPr lang="ru-RU" dirty="0" smtClean="0"/>
              <a:t>Есть запас влаги;</a:t>
            </a:r>
          </a:p>
          <a:p>
            <a:r>
              <a:rPr lang="ru-RU" dirty="0" smtClean="0"/>
              <a:t>Есть постоянный источник пищи.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84969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Условия почвенной среды, позволяющие обитателям пережить зиму:</a:t>
            </a:r>
            <a:endParaRPr lang="ru-RU" sz="3200" b="1" dirty="0"/>
          </a:p>
        </p:txBody>
      </p:sp>
      <p:pic>
        <p:nvPicPr>
          <p:cNvPr id="2050" name="Picture 2" descr="Самые маленькие звери - Хорошие новости про живот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78" y="4191240"/>
            <a:ext cx="3142110" cy="2490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84969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Задание: допишите предложения:</a:t>
            </a:r>
            <a:endParaRPr lang="ru-RU" sz="3200" b="1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67544" y="2060848"/>
            <a:ext cx="8280920" cy="108012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А) К животным, строящим норы относятся: </a:t>
            </a:r>
            <a:r>
              <a:rPr lang="ru-RU" dirty="0" smtClean="0">
                <a:solidFill>
                  <a:srgbClr val="002060"/>
                </a:solidFill>
              </a:rPr>
              <a:t>_____________________________________________________________________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43996" y="3573016"/>
            <a:ext cx="8280920" cy="108012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Б) Почвенные </a:t>
            </a:r>
            <a:r>
              <a:rPr lang="ru-RU" sz="2400" smtClean="0">
                <a:solidFill>
                  <a:srgbClr val="002060"/>
                </a:solidFill>
              </a:rPr>
              <a:t>животные питаются: </a:t>
            </a:r>
            <a:r>
              <a:rPr lang="ru-RU" smtClean="0">
                <a:solidFill>
                  <a:srgbClr val="002060"/>
                </a:solidFill>
              </a:rPr>
              <a:t>____________________________ 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www.nebudbaiduzhym.com/entsiklopediya/entsiklopediya/chto-krot-delaet-pod-zemley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pensionerka.net/givotn/kroty/kroty.html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wiki.pskovedu.ru/index.php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wseprodachu.ru/nid/267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201</Words>
  <Application>Microsoft Office PowerPoint</Application>
  <PresentationFormat>Экран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5</cp:revision>
  <dcterms:created xsi:type="dcterms:W3CDTF">2012-02-13T18:32:48Z</dcterms:created>
  <dcterms:modified xsi:type="dcterms:W3CDTF">2014-12-24T18:16:41Z</dcterms:modified>
</cp:coreProperties>
</file>