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65" r:id="rId3"/>
    <p:sldId id="257" r:id="rId4"/>
    <p:sldId id="270" r:id="rId5"/>
    <p:sldId id="297" r:id="rId6"/>
    <p:sldId id="285" r:id="rId7"/>
    <p:sldId id="286" r:id="rId8"/>
    <p:sldId id="287" r:id="rId9"/>
    <p:sldId id="289" r:id="rId10"/>
    <p:sldId id="288" r:id="rId11"/>
    <p:sldId id="290" r:id="rId12"/>
    <p:sldId id="282" r:id="rId13"/>
    <p:sldId id="291" r:id="rId14"/>
    <p:sldId id="292" r:id="rId15"/>
    <p:sldId id="294" r:id="rId16"/>
    <p:sldId id="295" r:id="rId17"/>
    <p:sldId id="293" r:id="rId18"/>
    <p:sldId id="296" r:id="rId19"/>
    <p:sldId id="277" r:id="rId20"/>
    <p:sldId id="299" r:id="rId21"/>
  </p:sldIdLst>
  <p:sldSz cx="1080135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9E9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212" y="-90"/>
      </p:cViewPr>
      <p:guideLst>
        <p:guide orient="horz" pos="2160"/>
        <p:guide pos="340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0101" y="2130426"/>
            <a:ext cx="9181148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0203" y="3886200"/>
            <a:ext cx="756094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F4F6-DBAB-4B75-8EA2-B625D01E31C4}" type="datetimeFigureOut">
              <a:rPr lang="ru-RU" smtClean="0"/>
              <a:pPr/>
              <a:t>24.12.2014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ED97-47E1-4BBC-A5A7-3378B4BB9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F4F6-DBAB-4B75-8EA2-B625D01E31C4}" type="datetimeFigureOut">
              <a:rPr lang="ru-RU" smtClean="0"/>
              <a:pPr/>
              <a:t>24.12.2014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ED97-47E1-4BBC-A5A7-3378B4BB9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50532" y="274639"/>
            <a:ext cx="287098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7579" y="274639"/>
            <a:ext cx="843293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F4F6-DBAB-4B75-8EA2-B625D01E31C4}" type="datetimeFigureOut">
              <a:rPr lang="ru-RU" smtClean="0"/>
              <a:pPr/>
              <a:t>24.12.2014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ED97-47E1-4BBC-A5A7-3378B4BB9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F4F6-DBAB-4B75-8EA2-B625D01E31C4}" type="datetimeFigureOut">
              <a:rPr lang="ru-RU" smtClean="0"/>
              <a:pPr/>
              <a:t>24.12.2014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ED97-47E1-4BBC-A5A7-3378B4BB9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32" y="4406901"/>
            <a:ext cx="918114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3232" y="2906713"/>
            <a:ext cx="918114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F4F6-DBAB-4B75-8EA2-B625D01E31C4}" type="datetimeFigureOut">
              <a:rPr lang="ru-RU" smtClean="0"/>
              <a:pPr/>
              <a:t>24.12.2014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ED97-47E1-4BBC-A5A7-3378B4BB9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37580" y="1600201"/>
            <a:ext cx="565195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69559" y="1600201"/>
            <a:ext cx="565195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F4F6-DBAB-4B75-8EA2-B625D01E31C4}" type="datetimeFigureOut">
              <a:rPr lang="ru-RU" smtClean="0"/>
              <a:pPr/>
              <a:t>24.12.2014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ED97-47E1-4BBC-A5A7-3378B4BB9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8" y="274638"/>
            <a:ext cx="972121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068" y="1535113"/>
            <a:ext cx="477247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0068" y="2174875"/>
            <a:ext cx="477247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86936" y="1535113"/>
            <a:ext cx="477434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86936" y="2174875"/>
            <a:ext cx="477434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F4F6-DBAB-4B75-8EA2-B625D01E31C4}" type="datetimeFigureOut">
              <a:rPr lang="ru-RU" smtClean="0"/>
              <a:pPr/>
              <a:t>24.12.2014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ED97-47E1-4BBC-A5A7-3378B4BB9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F4F6-DBAB-4B75-8EA2-B625D01E31C4}" type="datetimeFigureOut">
              <a:rPr lang="ru-RU" smtClean="0"/>
              <a:pPr/>
              <a:t>24.12.2014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ED97-47E1-4BBC-A5A7-3378B4BB9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F4F6-DBAB-4B75-8EA2-B625D01E31C4}" type="datetimeFigureOut">
              <a:rPr lang="ru-RU" smtClean="0"/>
              <a:pPr/>
              <a:t>24.12.2014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ED97-47E1-4BBC-A5A7-3378B4BB9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8" y="273050"/>
            <a:ext cx="355357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23028" y="273051"/>
            <a:ext cx="603825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0068" y="1435101"/>
            <a:ext cx="355357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F4F6-DBAB-4B75-8EA2-B625D01E31C4}" type="datetimeFigureOut">
              <a:rPr lang="ru-RU" smtClean="0"/>
              <a:pPr/>
              <a:t>24.12.2014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ED97-47E1-4BBC-A5A7-3378B4BB9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7140" y="4800600"/>
            <a:ext cx="648081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17140" y="612775"/>
            <a:ext cx="648081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17140" y="5367338"/>
            <a:ext cx="648081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F4F6-DBAB-4B75-8EA2-B625D01E31C4}" type="datetimeFigureOut">
              <a:rPr lang="ru-RU" smtClean="0"/>
              <a:pPr/>
              <a:t>24.12.2014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ED97-47E1-4BBC-A5A7-3378B4BB9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8" y="274638"/>
            <a:ext cx="972121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068" y="1600201"/>
            <a:ext cx="972121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40068" y="6356351"/>
            <a:ext cx="25203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1F4F6-DBAB-4B75-8EA2-B625D01E31C4}" type="datetimeFigureOut">
              <a:rPr lang="ru-RU" smtClean="0"/>
              <a:pPr/>
              <a:t>24.12.2014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90461" y="6356351"/>
            <a:ext cx="3420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40968" y="6356351"/>
            <a:ext cx="25203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8ED97-47E1-4BBC-A5A7-3378B4BB9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achka.abybooks.ru/mause/" TargetMode="External"/><Relationship Id="rId2" Type="http://schemas.openxmlformats.org/officeDocument/2006/relationships/hyperlink" Target="http://zr2000.com/content/ogorodniku_na_zametku/lovushka_dlya_krot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pplikaciya-detyam.ru/applikaciya-pereletnye-pticy.html" TargetMode="External"/><Relationship Id="rId4" Type="http://schemas.openxmlformats.org/officeDocument/2006/relationships/hyperlink" Target="http://www.karting92.com/ticket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721966" y="476251"/>
            <a:ext cx="9181148" cy="1470025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0070C0"/>
                </a:solidFill>
              </a:rPr>
              <a:t>МОУ «Косланская СОШ»,  Удорский район, </a:t>
            </a:r>
            <a:br>
              <a:rPr lang="ru-RU" altLang="ru-RU" sz="2400" b="1" smtClean="0">
                <a:solidFill>
                  <a:srgbClr val="0070C0"/>
                </a:solidFill>
              </a:rPr>
            </a:br>
            <a:r>
              <a:rPr lang="ru-RU" altLang="ru-RU" sz="2400" b="1" smtClean="0">
                <a:solidFill>
                  <a:srgbClr val="0070C0"/>
                </a:solidFill>
              </a:rPr>
              <a:t>Республика Коми</a:t>
            </a:r>
            <a:br>
              <a:rPr lang="ru-RU" altLang="ru-RU" sz="2400" b="1" smtClean="0">
                <a:solidFill>
                  <a:srgbClr val="0070C0"/>
                </a:solidFill>
              </a:rPr>
            </a:br>
            <a:endParaRPr lang="ru-RU" altLang="ru-RU" sz="2400" b="1" smtClean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64095" y="4508500"/>
            <a:ext cx="7560945" cy="1752600"/>
          </a:xfrm>
        </p:spPr>
        <p:txBody>
          <a:bodyPr rtlCol="0">
            <a:normAutofit fontScale="92500" lnSpcReduction="20000"/>
          </a:bodyPr>
          <a:lstStyle/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800" b="1" dirty="0" smtClean="0">
                <a:solidFill>
                  <a:srgbClr val="0070C0"/>
                </a:solidFill>
              </a:rPr>
              <a:t>Иевлева </a:t>
            </a:r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800" b="1" dirty="0" smtClean="0">
                <a:solidFill>
                  <a:srgbClr val="0070C0"/>
                </a:solidFill>
              </a:rPr>
              <a:t>Светлана Геннадьевна, </a:t>
            </a:r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800" b="1" dirty="0" smtClean="0">
                <a:solidFill>
                  <a:srgbClr val="0070C0"/>
                </a:solidFill>
              </a:rPr>
              <a:t>учитель биологии</a:t>
            </a:r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800" b="1" dirty="0" smtClean="0">
                <a:solidFill>
                  <a:srgbClr val="0070C0"/>
                </a:solidFill>
              </a:rPr>
              <a:t>2014 год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2052" name="Заголовок 1"/>
          <p:cNvSpPr txBox="1">
            <a:spLocks/>
          </p:cNvSpPr>
          <p:nvPr/>
        </p:nvSpPr>
        <p:spPr bwMode="auto">
          <a:xfrm>
            <a:off x="721966" y="2098676"/>
            <a:ext cx="9181148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C00000"/>
                </a:solidFill>
              </a:rPr>
              <a:t>Презентация к сценарию урока в 5 классе по теме </a:t>
            </a:r>
            <a:r>
              <a:rPr lang="ru-RU" altLang="ru-RU" sz="2800" b="1" dirty="0" smtClean="0">
                <a:solidFill>
                  <a:srgbClr val="C00000"/>
                </a:solidFill>
              </a:rPr>
              <a:t>«Осенние изменения в жизни почвенных животных»,</a:t>
            </a:r>
            <a:endParaRPr lang="ru-RU" altLang="ru-RU" sz="2800" b="1" dirty="0">
              <a:solidFill>
                <a:srgbClr val="C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C00000"/>
                </a:solidFill>
              </a:rPr>
              <a:t>по программе УМК 5 класс "Природоведение", </a:t>
            </a:r>
            <a:endParaRPr lang="ru-RU" altLang="ru-RU" sz="2800" b="1" dirty="0" smtClean="0">
              <a:solidFill>
                <a:srgbClr val="C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C00000"/>
                </a:solidFill>
              </a:rPr>
              <a:t>автор</a:t>
            </a:r>
            <a:r>
              <a:rPr lang="ru-RU" altLang="ru-RU" sz="2800" b="1" dirty="0">
                <a:solidFill>
                  <a:srgbClr val="C00000"/>
                </a:solidFill>
              </a:rPr>
              <a:t> А.Е. </a:t>
            </a:r>
            <a:r>
              <a:rPr lang="ru-RU" altLang="ru-RU" sz="2800" b="1" dirty="0" smtClean="0">
                <a:solidFill>
                  <a:srgbClr val="C00000"/>
                </a:solidFill>
              </a:rPr>
              <a:t>Андреева</a:t>
            </a:r>
            <a:endParaRPr lang="ru-RU" altLang="ru-RU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://static.video.yandex.ru/get/liza-karelina/3epismcyzm.2908/1.320x2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14" y="3933056"/>
            <a:ext cx="3552393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7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19" y="3685868"/>
            <a:ext cx="5562600" cy="4171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91" y="116632"/>
            <a:ext cx="4918404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651" y="116632"/>
            <a:ext cx="4750668" cy="3618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Скругленный прямоугольник 6"/>
          <p:cNvSpPr/>
          <p:nvPr/>
        </p:nvSpPr>
        <p:spPr>
          <a:xfrm>
            <a:off x="7416899" y="4725144"/>
            <a:ext cx="2343245" cy="144016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 1-тритон;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2—ящерица; 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 3- змея.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0068" y="1600201"/>
            <a:ext cx="9721215" cy="181451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6" y="-28575"/>
            <a:ext cx="5143500" cy="6886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657" y="0"/>
            <a:ext cx="5545474" cy="4152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75" y="4225308"/>
            <a:ext cx="3510256" cy="2632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5184584" y="4293096"/>
            <a:ext cx="1882219" cy="2448272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Крот</a:t>
            </a:r>
          </a:p>
          <a:p>
            <a:pPr algn="ctr"/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Ёж</a:t>
            </a:r>
          </a:p>
          <a:p>
            <a:pPr algn="ctr"/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Мышь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9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562570" y="1438276"/>
            <a:ext cx="9721215" cy="4525963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Используя текст учебника стр.145,  дайте ответ на вопрос.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2570" y="323851"/>
            <a:ext cx="9863733" cy="8985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 smtClean="0"/>
              <a:t>Как зимуют дождевые черви?</a:t>
            </a:r>
            <a:endParaRPr lang="ru-RU" sz="40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55" y="2060848"/>
            <a:ext cx="6158568" cy="4557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91" y="3573016"/>
            <a:ext cx="4762500" cy="3171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Скругленный прямоугольник 7"/>
          <p:cNvSpPr/>
          <p:nvPr/>
        </p:nvSpPr>
        <p:spPr>
          <a:xfrm>
            <a:off x="144091" y="2852936"/>
            <a:ext cx="3888432" cy="72008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Дождевые черви зимуют свернувшись в клубок.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69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2570" y="323851"/>
            <a:ext cx="9863733" cy="8985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 smtClean="0"/>
              <a:t>Осенние природные явления </a:t>
            </a:r>
            <a:r>
              <a:rPr lang="ru-RU" sz="2400" b="1" dirty="0" smtClean="0"/>
              <a:t>(задание №25)</a:t>
            </a:r>
            <a:endParaRPr lang="ru-RU" sz="24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07" y="1412776"/>
            <a:ext cx="3834426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313" y="1628800"/>
            <a:ext cx="6051172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4629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13575" y="188640"/>
            <a:ext cx="10138196" cy="72888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 smtClean="0"/>
              <a:t>Зимующие птицы </a:t>
            </a:r>
            <a:r>
              <a:rPr lang="ru-RU" sz="2400" b="1" dirty="0" smtClean="0"/>
              <a:t>(задание №26)</a:t>
            </a:r>
            <a:endParaRPr lang="ru-RU" sz="2400" b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79" y="1196752"/>
            <a:ext cx="8424936" cy="5050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6427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13575" y="188640"/>
            <a:ext cx="10138196" cy="72888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 smtClean="0"/>
              <a:t>Зимующие птицы </a:t>
            </a:r>
            <a:r>
              <a:rPr lang="ru-RU" sz="2400" b="1" dirty="0" smtClean="0"/>
              <a:t>(задание №26)</a:t>
            </a:r>
            <a:endParaRPr lang="ru-RU" sz="24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55" y="1052736"/>
            <a:ext cx="8928620" cy="554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67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31" y="116631"/>
            <a:ext cx="10849385" cy="774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26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58306" y="323851"/>
            <a:ext cx="9863733" cy="8985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dirty="0" smtClean="0"/>
              <a:t>Перелетные птицы </a:t>
            </a:r>
            <a:r>
              <a:rPr lang="ru-RU" sz="2400" b="1" dirty="0" smtClean="0"/>
              <a:t>(задание №26)</a:t>
            </a:r>
            <a:endParaRPr lang="ru-RU" sz="24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79" y="1484784"/>
            <a:ext cx="8784604" cy="533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376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58306" y="323851"/>
            <a:ext cx="9863733" cy="8985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dirty="0" smtClean="0"/>
              <a:t>Перелетные птицы </a:t>
            </a:r>
            <a:r>
              <a:rPr lang="ru-RU" sz="2400" b="1" dirty="0" smtClean="0"/>
              <a:t>(задание №26)</a:t>
            </a:r>
            <a:endParaRPr lang="ru-RU" sz="24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87" y="1412776"/>
            <a:ext cx="8424936" cy="516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16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3600" b="1" i="1" dirty="0" smtClean="0">
                <a:solidFill>
                  <a:srgbClr val="00B050"/>
                </a:solidFill>
              </a:rPr>
              <a:t>Домашнее  задание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b="1" i="1" dirty="0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b="1" i="1" dirty="0" smtClean="0"/>
              <a:t> Задание №25 и №26 в рабочей тетради. Прочитать параграф 37.</a:t>
            </a:r>
          </a:p>
        </p:txBody>
      </p:sp>
    </p:spTree>
    <p:extLst>
      <p:ext uri="{BB962C8B-B14F-4D97-AF65-F5344CB8AC3E}">
        <p14:creationId xmlns:p14="http://schemas.microsoft.com/office/powerpoint/2010/main" val="34372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60515" y="549276"/>
            <a:ext cx="3667958" cy="85566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 smtClean="0"/>
              <a:t>Время</a:t>
            </a:r>
            <a:endParaRPr lang="ru-RU" sz="4000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074610" y="1955516"/>
            <a:ext cx="7439768" cy="68139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Природные ритмы и циклы</a:t>
            </a:r>
            <a:endParaRPr lang="ru-RU" sz="36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15690" y="3384550"/>
            <a:ext cx="2580729" cy="98055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accent2"/>
                </a:solidFill>
              </a:rPr>
              <a:t>Суточные</a:t>
            </a:r>
            <a:endParaRPr lang="ru-RU" sz="3600" b="1" dirty="0">
              <a:solidFill>
                <a:schemeClr val="accent2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60515" y="3435522"/>
            <a:ext cx="2580729" cy="98055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accent2"/>
                </a:solidFill>
              </a:rPr>
              <a:t>Сезонные</a:t>
            </a:r>
            <a:endParaRPr lang="ru-RU" sz="3600" b="1" dirty="0">
              <a:solidFill>
                <a:schemeClr val="accent2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488907" y="3435522"/>
            <a:ext cx="2580729" cy="98055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accent2"/>
                </a:solidFill>
              </a:rPr>
              <a:t>Годовые</a:t>
            </a:r>
            <a:endParaRPr lang="ru-RU" sz="3600" b="1" dirty="0">
              <a:solidFill>
                <a:schemeClr val="accent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29" y="4433053"/>
            <a:ext cx="2223269" cy="2223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515" y="4479643"/>
            <a:ext cx="2517924" cy="2262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923" y="4488593"/>
            <a:ext cx="2016696" cy="2644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Стрелка вниз 3"/>
          <p:cNvSpPr/>
          <p:nvPr/>
        </p:nvSpPr>
        <p:spPr>
          <a:xfrm>
            <a:off x="5472683" y="1404939"/>
            <a:ext cx="321811" cy="550577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2376339" y="2668448"/>
            <a:ext cx="321811" cy="550577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5464315" y="2639657"/>
            <a:ext cx="321811" cy="550577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8446899" y="2636912"/>
            <a:ext cx="321811" cy="550577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66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Источники: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zr2000.com/content/ogorodniku_na_zametku/lovushka_dlya_krota</a:t>
            </a:r>
            <a:endParaRPr lang="ru-RU" dirty="0" smtClean="0"/>
          </a:p>
          <a:p>
            <a:r>
              <a:rPr lang="en-US" dirty="0">
                <a:hlinkClick r:id="rId3"/>
              </a:rPr>
              <a:t>http://dachka.abybooks.ru/mause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www.karting92.com/tickets</a:t>
            </a:r>
            <a:endParaRPr lang="ru-RU" dirty="0" smtClean="0"/>
          </a:p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applikaciya-detyam.ru/applikaciya-pereletnye-pticy.html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060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147" y="692696"/>
            <a:ext cx="9000999" cy="1368152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Осенние изменения </a:t>
            </a:r>
            <a:br>
              <a:rPr lang="ru-RU" dirty="0" smtClean="0"/>
            </a:br>
            <a:r>
              <a:rPr lang="ru-RU" dirty="0" smtClean="0"/>
              <a:t>в жизни почвенных животных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7" y="2636912"/>
            <a:ext cx="5034136" cy="3775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771" y="2636912"/>
            <a:ext cx="3598960" cy="3810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endParaRPr lang="ru-RU" sz="3200" i="1" dirty="0" smtClean="0">
              <a:solidFill>
                <a:srgbClr val="006600"/>
              </a:solidFill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84" y="1945964"/>
            <a:ext cx="3010158" cy="4419600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По природному календарю осень начинается с наступлением первых заморозков на почве.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16099" y="304800"/>
            <a:ext cx="6264696" cy="125199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Когда начинается осень?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242" y="1714176"/>
            <a:ext cx="7324763" cy="4883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234759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endParaRPr lang="ru-RU" sz="3200" i="1" dirty="0" smtClean="0">
              <a:solidFill>
                <a:srgbClr val="006600"/>
              </a:solidFill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155" y="1772816"/>
            <a:ext cx="9360964" cy="44196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Многие насекомые проводят зиму в виде _______.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Звери, зимующие в норках, зимой впадают ______.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16099" y="304800"/>
            <a:ext cx="6264696" cy="125199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Задание №24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79" y="3163345"/>
            <a:ext cx="2641476" cy="3539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579" y="3256604"/>
            <a:ext cx="4950718" cy="3411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889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3200" i="1" dirty="0" smtClean="0">
                <a:solidFill>
                  <a:srgbClr val="006600"/>
                </a:solidFill>
              </a:rPr>
              <a:t>Оре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16099" y="304800"/>
            <a:ext cx="10225206" cy="125199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№ 23. Напишите названия животных которые зимуют в почве.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7" y="1772817"/>
            <a:ext cx="3474201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99" y="1772816"/>
            <a:ext cx="4212468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216099" y="4779881"/>
            <a:ext cx="2592288" cy="36004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Ореховый долгоносик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869" y="4283108"/>
            <a:ext cx="2555776" cy="2555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Скругленный прямоугольник 8"/>
          <p:cNvSpPr/>
          <p:nvPr/>
        </p:nvSpPr>
        <p:spPr>
          <a:xfrm>
            <a:off x="4597407" y="4779881"/>
            <a:ext cx="2592288" cy="36004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Колорадский жук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14838" y="6309320"/>
            <a:ext cx="2592288" cy="36004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Личинки жука- щелкуна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978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53003" y="188641"/>
            <a:ext cx="2304256" cy="59375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dirty="0" smtClean="0"/>
              <a:t>         ЛИЧИНКИ ЖУКОВ</a:t>
            </a:r>
          </a:p>
          <a:p>
            <a:pPr marL="0" indent="0">
              <a:buNone/>
            </a:pPr>
            <a:endParaRPr lang="ru-RU" sz="1400" b="1" dirty="0"/>
          </a:p>
          <a:p>
            <a:pPr marL="514350" indent="-514350">
              <a:buFont typeface="+mj-lt"/>
              <a:buAutoNum type="arabicPeriod"/>
            </a:pPr>
            <a:r>
              <a:rPr lang="ru-RU" sz="1400" b="1" dirty="0"/>
              <a:t>Скакун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400" b="1" dirty="0"/>
              <a:t>Жужелица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400" b="1" dirty="0" err="1"/>
              <a:t>Стафилин</a:t>
            </a:r>
            <a:endParaRPr lang="ru-RU" sz="1400" b="1" dirty="0"/>
          </a:p>
          <a:p>
            <a:pPr marL="514350" indent="-514350">
              <a:buFont typeface="+mj-lt"/>
              <a:buAutoNum type="arabicPeriod"/>
            </a:pPr>
            <a:r>
              <a:rPr lang="ru-RU" sz="1400" b="1" dirty="0"/>
              <a:t>Мертвоед матовый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400" b="1" dirty="0"/>
              <a:t>Майский хрущ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400" b="1" dirty="0"/>
              <a:t>Щелкун (проволочник)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400" b="1" dirty="0"/>
              <a:t>Божья коровка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400" b="1" dirty="0"/>
              <a:t>Колорадский жук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400" b="1" dirty="0"/>
              <a:t>Долгоносик амбарный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400" b="1" dirty="0"/>
              <a:t>Цветоед яблонный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400" b="1" dirty="0"/>
              <a:t>Кожеед ветчинный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400" b="1" dirty="0"/>
              <a:t>Хрущак мучной («мучной червь»)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400" b="1" dirty="0"/>
              <a:t>Усач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400" b="1" dirty="0"/>
              <a:t>Зерновка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400" b="1" dirty="0"/>
              <a:t>Короед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400" b="1" dirty="0"/>
              <a:t>Златка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400" b="1" dirty="0"/>
              <a:t>Плавунец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91" y="692696"/>
            <a:ext cx="7849545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1522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0755" y="274638"/>
            <a:ext cx="4140528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07" y="209900"/>
            <a:ext cx="4968552" cy="6224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Скругленный прямоугольник 4"/>
          <p:cNvSpPr/>
          <p:nvPr/>
        </p:nvSpPr>
        <p:spPr>
          <a:xfrm>
            <a:off x="6408787" y="209900"/>
            <a:ext cx="3667958" cy="1295548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Бабочка Озимая совка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00338" y="2967335"/>
            <a:ext cx="540067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—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08725" y="5013176"/>
            <a:ext cx="2592288" cy="160120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              1- бабочка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;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       2—гусеница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; 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   3—гусеница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повреждающая растения.</a:t>
            </a:r>
          </a:p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48747" y="1988840"/>
            <a:ext cx="4176464" cy="252028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В тексте учебника на стр. 143-144 найдите описание образа жизни бабочки Озимая совка.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58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0755" y="274638"/>
            <a:ext cx="4140528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408787" y="209900"/>
            <a:ext cx="3667958" cy="1295548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Виноградная улитка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00338" y="2967335"/>
            <a:ext cx="540067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—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27537" y="4075151"/>
            <a:ext cx="4176464" cy="252028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В тексте учебника на стр. 144 найдите описание образа жизни Виноградной улитки.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99" y="285750"/>
            <a:ext cx="3238500" cy="2428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469" y="1625303"/>
            <a:ext cx="3025893" cy="2178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89" y="2967335"/>
            <a:ext cx="2489900" cy="3457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2985735" y="6424613"/>
            <a:ext cx="3476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Дорогой деликатес - икра улиток.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110" y="4508505"/>
            <a:ext cx="2937653" cy="1843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0637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300</Words>
  <Application>Microsoft Office PowerPoint</Application>
  <PresentationFormat>Произвольный</PresentationFormat>
  <Paragraphs>78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МОУ «Косланская СОШ»,  Удорский район,  Республика Коми </vt:lpstr>
      <vt:lpstr>Презентация PowerPoint</vt:lpstr>
      <vt:lpstr>Осенние изменения  в жизни почвенных животных</vt:lpstr>
      <vt:lpstr>Презентация PowerPoint</vt:lpstr>
      <vt:lpstr>Презентация PowerPoint</vt:lpstr>
      <vt:lpstr>Оре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 задание</vt:lpstr>
      <vt:lpstr>Источники: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Света</dc:creator>
  <cp:lastModifiedBy>Света</cp:lastModifiedBy>
  <cp:revision>42</cp:revision>
  <dcterms:created xsi:type="dcterms:W3CDTF">2011-08-05T04:25:34Z</dcterms:created>
  <dcterms:modified xsi:type="dcterms:W3CDTF">2014-12-24T18:29:17Z</dcterms:modified>
</cp:coreProperties>
</file>