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65" r:id="rId3"/>
    <p:sldId id="257" r:id="rId4"/>
    <p:sldId id="270" r:id="rId5"/>
    <p:sldId id="298" r:id="rId6"/>
    <p:sldId id="287" r:id="rId7"/>
    <p:sldId id="300" r:id="rId8"/>
    <p:sldId id="299" r:id="rId9"/>
    <p:sldId id="302" r:id="rId10"/>
    <p:sldId id="301" r:id="rId11"/>
    <p:sldId id="277" r:id="rId12"/>
    <p:sldId id="304" r:id="rId13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3FF"/>
    <a:srgbClr val="FF89E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24" y="-90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2" y="274639"/>
            <a:ext cx="287098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274639"/>
            <a:ext cx="843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7580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69559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kro-n.ru/Zima/Sovershennyy-snezhnyy-pokrov/" TargetMode="External"/><Relationship Id="rId2" Type="http://schemas.openxmlformats.org/officeDocument/2006/relationships/hyperlink" Target="http://www.litprichal.ru/work/16521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orumodua.com/showthread.php?t=844859&amp;page=2045&amp;s=1324ac852515f64a238b2903a1ddd896" TargetMode="External"/><Relationship Id="rId4" Type="http://schemas.openxmlformats.org/officeDocument/2006/relationships/hyperlink" Target="http://guppy.ucoz.ru/publ/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405" y="476673"/>
            <a:ext cx="9181148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МОУ «</a:t>
            </a:r>
            <a:r>
              <a:rPr lang="ru-RU" sz="2400" b="1" dirty="0" err="1" smtClean="0">
                <a:solidFill>
                  <a:srgbClr val="0070C0"/>
                </a:solidFill>
              </a:rPr>
              <a:t>Косланская</a:t>
            </a:r>
            <a:r>
              <a:rPr lang="ru-RU" sz="2400" b="1" dirty="0" smtClean="0">
                <a:solidFill>
                  <a:srgbClr val="0070C0"/>
                </a:solidFill>
              </a:rPr>
              <a:t> СОШ»,  </a:t>
            </a:r>
            <a:r>
              <a:rPr lang="ru-RU" sz="2400" b="1" dirty="0" err="1" smtClean="0">
                <a:solidFill>
                  <a:srgbClr val="0070C0"/>
                </a:solidFill>
              </a:rPr>
              <a:t>Удорский</a:t>
            </a:r>
            <a:r>
              <a:rPr lang="ru-RU" sz="2400" b="1" dirty="0" smtClean="0">
                <a:solidFill>
                  <a:srgbClr val="0070C0"/>
                </a:solidFill>
              </a:rPr>
              <a:t> район,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Республика Коми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832" y="4509120"/>
            <a:ext cx="7560945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Иевлева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Светлана Геннадьевна,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учитель биологии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2014 год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2405" y="2099098"/>
            <a:ext cx="91811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B050"/>
                </a:solidFill>
              </a:rPr>
              <a:t>Презентация к сценарию урока в 5 классе по теме </a:t>
            </a:r>
            <a:r>
              <a:rPr lang="ru-RU" sz="2800" b="1" dirty="0" smtClean="0">
                <a:solidFill>
                  <a:srgbClr val="00B050"/>
                </a:solidFill>
              </a:rPr>
              <a:t>«Зимний покой в жизни почв»,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>
                <a:solidFill>
                  <a:srgbClr val="00B050"/>
                </a:solidFill>
              </a:rPr>
              <a:t>п</a:t>
            </a:r>
            <a:r>
              <a:rPr lang="ru-RU" sz="2800" b="1" dirty="0" smtClean="0">
                <a:solidFill>
                  <a:srgbClr val="00B050"/>
                </a:solidFill>
              </a:rPr>
              <a:t>о программе </a:t>
            </a:r>
            <a:r>
              <a:rPr lang="ru-RU" sz="2800" b="1" dirty="0">
                <a:solidFill>
                  <a:srgbClr val="00B050"/>
                </a:solidFill>
              </a:rPr>
              <a:t>УМК 5 класс "Природоведение",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автор</a:t>
            </a:r>
            <a:r>
              <a:rPr lang="ru-RU" sz="2800" b="1" dirty="0">
                <a:solidFill>
                  <a:srgbClr val="00B050"/>
                </a:solidFill>
              </a:rPr>
              <a:t> А.Е. </a:t>
            </a:r>
            <a:r>
              <a:rPr lang="ru-RU" sz="2800" b="1" dirty="0" smtClean="0">
                <a:solidFill>
                  <a:srgbClr val="00B050"/>
                </a:solidFill>
              </a:rPr>
              <a:t>Андреева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9" y="3820908"/>
            <a:ext cx="3528392" cy="270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2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188640"/>
            <a:ext cx="7620000" cy="468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2060848"/>
            <a:ext cx="3419475" cy="467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96209" y="5445224"/>
            <a:ext cx="6328601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Подстилка, разлагаясь, выделяет тепло, которое под снегом долго сохраняется, согревая почву.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i="1" dirty="0" smtClean="0">
                <a:solidFill>
                  <a:srgbClr val="00B050"/>
                </a:solidFill>
              </a:rPr>
              <a:t>Домашнее  задание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i="1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dirty="0" smtClean="0"/>
              <a:t> Задание №29 в рабочей тетради. Прочитать </a:t>
            </a:r>
            <a:r>
              <a:rPr lang="ru-RU" b="1" i="1" smtClean="0"/>
              <a:t>параграф 38.</a:t>
            </a:r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3437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Источники: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http://www.litprichal.ru/work/165214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http://akro-n.ru/Zima/Sovershennyy-snezhnyy-pokrov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guppy.ucoz.ru/publ/1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forumodua.com/showthread.php?t=844859&amp;page=2045&amp;s=1324ac852515f64a238b2903a1ddd896</a:t>
            </a:r>
            <a:endParaRPr lang="ru-RU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3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60515" y="549276"/>
            <a:ext cx="3667958" cy="8556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/>
              <a:t>Время</a:t>
            </a:r>
            <a:endParaRPr lang="ru-RU" sz="4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74610" y="1955516"/>
            <a:ext cx="7439768" cy="6813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Природные ритмы и циклы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5690" y="3384550"/>
            <a:ext cx="2580729" cy="9805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/>
                </a:solidFill>
              </a:rPr>
              <a:t>Суточные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60515" y="3435522"/>
            <a:ext cx="2580729" cy="9805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/>
                </a:solidFill>
              </a:rPr>
              <a:t>Сезонные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88907" y="3435522"/>
            <a:ext cx="2580729" cy="9805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/>
                </a:solidFill>
              </a:rPr>
              <a:t>Годовые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9" y="4433053"/>
            <a:ext cx="2223269" cy="2223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15" y="4479643"/>
            <a:ext cx="2517924" cy="2262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23" y="4488593"/>
            <a:ext cx="2016696" cy="2644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Стрелка вниз 3"/>
          <p:cNvSpPr/>
          <p:nvPr/>
        </p:nvSpPr>
        <p:spPr>
          <a:xfrm>
            <a:off x="5472683" y="1404939"/>
            <a:ext cx="321811" cy="5505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376339" y="2668448"/>
            <a:ext cx="321811" cy="5505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464315" y="2639657"/>
            <a:ext cx="321811" cy="5505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446899" y="2636912"/>
            <a:ext cx="321811" cy="5505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147" y="692696"/>
            <a:ext cx="9000999" cy="1368152"/>
          </a:xfr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Зимний «покой» в жизни почв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71" y="2636912"/>
            <a:ext cx="3598960" cy="3810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9" y="2348880"/>
            <a:ext cx="54489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200" i="1" dirty="0" smtClean="0">
              <a:solidFill>
                <a:srgbClr val="006600"/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84" y="1945964"/>
            <a:ext cx="3010158" cy="44196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Какие растения под снегом остаются зелеными?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6099" y="304800"/>
            <a:ext cx="3312368" cy="12519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Задание №28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35" y="1700808"/>
            <a:ext cx="7445018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3475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068" y="4293096"/>
            <a:ext cx="2700367" cy="183306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Брусника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Клюква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Вереск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188640"/>
            <a:ext cx="507098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77" y="156739"/>
            <a:ext cx="5399735" cy="3587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67" y="3649307"/>
            <a:ext cx="4778896" cy="3058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24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94001" y="692696"/>
            <a:ext cx="3667958" cy="1295548"/>
          </a:xfrm>
          <a:prstGeom prst="round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Замерзает ли почва зимой?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0338" y="2967335"/>
            <a:ext cx="54006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—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39748" y="2276872"/>
            <a:ext cx="4176464" cy="252028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В тексте учебника на стр. 145-146 найдите ответ на этот вопрос.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917839"/>
            <a:ext cx="5705475" cy="4124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504130" y="5301208"/>
            <a:ext cx="9812081" cy="12961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Даже при глубоком промерзании почвы не вся вода в ней замерзает.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91" y="1638672"/>
            <a:ext cx="6395689" cy="5065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432123" y="332656"/>
            <a:ext cx="10009112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dirty="0"/>
              <a:t>Твердые частицы почвы покрыты пленкой воды, в которой обитают микроскопические животные.</a:t>
            </a:r>
          </a:p>
        </p:txBody>
      </p:sp>
    </p:spTree>
    <p:extLst>
      <p:ext uri="{BB962C8B-B14F-4D97-AF65-F5344CB8AC3E}">
        <p14:creationId xmlns:p14="http://schemas.microsoft.com/office/powerpoint/2010/main" val="14727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2123" y="332656"/>
            <a:ext cx="6480720" cy="1152128"/>
          </a:xfrm>
          <a:prstGeom prst="round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Снежный покров защищает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почву и растения от промерзания.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0338" y="2967335"/>
            <a:ext cx="54006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—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403" y="1732145"/>
            <a:ext cx="7352060" cy="486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288107" y="2276872"/>
            <a:ext cx="2300634" cy="3441693"/>
          </a:xfrm>
          <a:prstGeom prst="roundRect">
            <a:avLst/>
          </a:prstGeom>
          <a:solidFill>
            <a:srgbClr val="BDE3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Чем толще снежный покров зимой, тем меньше почва промерзает. Почему?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Найди ответ на вопрос на стр. 146.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2123" y="332656"/>
            <a:ext cx="6480720" cy="1152128"/>
          </a:xfrm>
          <a:prstGeom prst="round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Что называют зимней «грелкой» 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0338" y="2967335"/>
            <a:ext cx="54006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—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403" y="1732145"/>
            <a:ext cx="7352060" cy="486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288107" y="2276873"/>
            <a:ext cx="2300634" cy="1296144"/>
          </a:xfrm>
          <a:prstGeom prst="roundRect">
            <a:avLst/>
          </a:prstGeom>
          <a:solidFill>
            <a:srgbClr val="BDE3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Найди ответ на вопрос на стр. 146.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210" y="3861048"/>
            <a:ext cx="2300634" cy="2520280"/>
          </a:xfrm>
          <a:prstGeom prst="roundRect">
            <a:avLst/>
          </a:prstGeom>
          <a:solidFill>
            <a:srgbClr val="BDE3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Подстилка, разлагаясь, выделяет тепло, которое под снегом долго сохраняется, согревая почву.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2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228</Words>
  <Application>Microsoft Office PowerPoint</Application>
  <PresentationFormat>Произвольный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МОУ «Косланская СОШ»,  Удорский район,  Республика Коми </vt:lpstr>
      <vt:lpstr>Презентация PowerPoint</vt:lpstr>
      <vt:lpstr>Зимний «покой» в жизни почв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 задание</vt:lpstr>
      <vt:lpstr>Источники: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44</cp:revision>
  <dcterms:created xsi:type="dcterms:W3CDTF">2011-08-05T04:25:34Z</dcterms:created>
  <dcterms:modified xsi:type="dcterms:W3CDTF">2014-12-25T15:42:31Z</dcterms:modified>
</cp:coreProperties>
</file>