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8" r:id="rId2"/>
    <p:sldId id="303" r:id="rId3"/>
    <p:sldId id="265" r:id="rId4"/>
    <p:sldId id="314" r:id="rId5"/>
    <p:sldId id="313" r:id="rId6"/>
    <p:sldId id="257" r:id="rId7"/>
    <p:sldId id="270" r:id="rId8"/>
    <p:sldId id="317" r:id="rId9"/>
    <p:sldId id="316" r:id="rId10"/>
    <p:sldId id="315" r:id="rId11"/>
    <p:sldId id="277" r:id="rId12"/>
    <p:sldId id="319" r:id="rId13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DE3FF"/>
    <a:srgbClr val="FF8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24" y="-9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D5E9-B857-425D-8745-8FA6B5104403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85EF-2A7D-4C29-AEC3-4C3C5CE0D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6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ielder.ru/viewtopic.php?f=21&amp;t=601&amp;start=320" TargetMode="External"/><Relationship Id="rId2" Type="http://schemas.openxmlformats.org/officeDocument/2006/relationships/hyperlink" Target="http://ucheba-legko.ru/lections/viewlection/biologiya/6_klass/jizn_rasteniy/lec_klubenkovyie_bakter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p.idk.ru/wp-content/uploads/2012/05/&#1055;&#1086;&#1095;&#1074;&#1072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21966" y="476251"/>
            <a:ext cx="9181148" cy="1470025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070C0"/>
                </a:solidFill>
              </a:rPr>
              <a:t>МОУ «</a:t>
            </a:r>
            <a:r>
              <a:rPr lang="ru-RU" altLang="ru-RU" sz="2400" b="1" dirty="0" err="1">
                <a:solidFill>
                  <a:srgbClr val="0070C0"/>
                </a:solidFill>
              </a:rPr>
              <a:t>Косланская</a:t>
            </a:r>
            <a:r>
              <a:rPr lang="ru-RU" altLang="ru-RU" sz="2400" b="1" dirty="0">
                <a:solidFill>
                  <a:srgbClr val="0070C0"/>
                </a:solidFill>
              </a:rPr>
              <a:t> СОШ»,  </a:t>
            </a:r>
            <a:r>
              <a:rPr lang="ru-RU" altLang="ru-RU" sz="2400" b="1" dirty="0" err="1">
                <a:solidFill>
                  <a:srgbClr val="0070C0"/>
                </a:solidFill>
              </a:rPr>
              <a:t>Удорский</a:t>
            </a:r>
            <a:r>
              <a:rPr lang="ru-RU" altLang="ru-RU" sz="2400" b="1" dirty="0">
                <a:solidFill>
                  <a:srgbClr val="0070C0"/>
                </a:solidFill>
              </a:rPr>
              <a:t> район, </a:t>
            </a:r>
            <a:br>
              <a:rPr lang="ru-RU" altLang="ru-RU" sz="2400" b="1" dirty="0">
                <a:solidFill>
                  <a:srgbClr val="0070C0"/>
                </a:solidFill>
              </a:rPr>
            </a:br>
            <a:r>
              <a:rPr lang="ru-RU" altLang="ru-RU" sz="2400" b="1" dirty="0">
                <a:solidFill>
                  <a:srgbClr val="0070C0"/>
                </a:solidFill>
              </a:rPr>
              <a:t>Республика Коми</a:t>
            </a:r>
            <a:br>
              <a:rPr lang="ru-RU" altLang="ru-RU" sz="2400" b="1" dirty="0">
                <a:solidFill>
                  <a:srgbClr val="0070C0"/>
                </a:solidFill>
              </a:rPr>
            </a:br>
            <a:endParaRPr lang="ru-RU" alt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4095" y="4508500"/>
            <a:ext cx="7560945" cy="1752600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721966" y="2098676"/>
            <a:ext cx="918114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Презентация к сценарию урока в 5 классе по теме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«Воздух как составная часть природной среды»,</a:t>
            </a:r>
            <a:endParaRPr lang="ru-RU" altLang="ru-RU" sz="28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по программе УМК 5 класс "Природоведение", </a:t>
            </a:r>
            <a:endParaRPr lang="ru-RU" altLang="ru-RU" sz="2800" b="1" dirty="0" smtClean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автор</a:t>
            </a:r>
            <a:r>
              <a:rPr lang="ru-RU" altLang="ru-RU" sz="2800" b="1" dirty="0">
                <a:solidFill>
                  <a:srgbClr val="C00000"/>
                </a:solidFill>
              </a:rPr>
              <a:t> А.Е.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Андреева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9" y="3429000"/>
            <a:ext cx="2232248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7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88642" y="404664"/>
            <a:ext cx="7292353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Почему в почвенном воздухе много углекислого газа?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5371" y="2132856"/>
            <a:ext cx="2817072" cy="3312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Прочитайте текст на стр.154, выполните задание №41.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235173" y="3450298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04531" y="2276872"/>
            <a:ext cx="561662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Содержание углекислого газа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040635" y="3442692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96285" y="4031744"/>
            <a:ext cx="207984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воздухе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17060" y="4031744"/>
            <a:ext cx="207984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почве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999184" y="5111446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281732" y="5091555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18" y="5762155"/>
            <a:ext cx="1187773" cy="88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97" y="5762154"/>
            <a:ext cx="1187773" cy="88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161616" y="5733109"/>
            <a:ext cx="207984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0,03%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63619" y="5702143"/>
            <a:ext cx="207984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10-20%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00B050"/>
                </a:solidFill>
              </a:rPr>
              <a:t>Домашнее  задание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139" y="1556792"/>
            <a:ext cx="972121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Задание № ________  в рабочей тетради. Прочитать параграф 41.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51" y="3212976"/>
            <a:ext cx="5295900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7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ucheba-legko.ru/lections/viewlection/biologiya/6_klass/jizn_rasteniy/lec_klubenkovyie_bakterii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www.myfielder.ru/viewtopic.php?f=21&amp;t=601&amp;start=320</a:t>
            </a:r>
            <a:endParaRPr lang="ru-RU" dirty="0" smtClean="0"/>
          </a:p>
          <a:p>
            <a:r>
              <a:rPr lang="en-US" dirty="0">
                <a:hlinkClick r:id="rId4"/>
              </a:rPr>
              <a:t>http://exp.idk.ru/wp-content/uploads/2012/05/</a:t>
            </a:r>
            <a:r>
              <a:rPr lang="ru-RU" dirty="0">
                <a:hlinkClick r:id="rId4"/>
              </a:rPr>
              <a:t>Почва.</a:t>
            </a:r>
            <a:r>
              <a:rPr lang="en-US" dirty="0" smtClean="0">
                <a:hlinkClick r:id="rId4"/>
              </a:rPr>
              <a:t>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7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6139" y="404664"/>
            <a:ext cx="9721080" cy="1368152"/>
          </a:xfrm>
          <a:prstGeom prst="rect">
            <a:avLst/>
          </a:prstGeom>
          <a:solidFill>
            <a:srgbClr val="0070C0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(просмотр видеофильма)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87" y="1916832"/>
            <a:ext cx="5112568" cy="459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56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4131" y="404664"/>
            <a:ext cx="7292353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Воздух, как составная </a:t>
            </a:r>
          </a:p>
          <a:p>
            <a:pPr algn="ctr">
              <a:defRPr/>
            </a:pPr>
            <a:r>
              <a:rPr lang="ru-RU" sz="4000" b="1" dirty="0" smtClean="0"/>
              <a:t>часть природной среды</a:t>
            </a:r>
            <a:endParaRPr lang="ru-RU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07" y="198884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96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01351" cy="69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88642" y="404664"/>
            <a:ext cx="7292353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Как доказать наличие воздуха в почве?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27" y="2032066"/>
            <a:ext cx="7440967" cy="454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45817" y="4085306"/>
            <a:ext cx="2664296" cy="24601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Прочитайте текст учебника на стр. 152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39" y="404664"/>
            <a:ext cx="7992888" cy="1368152"/>
          </a:xfr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Воздух </a:t>
            </a:r>
            <a:r>
              <a:rPr lang="ru-RU" dirty="0"/>
              <a:t>в почве представляет </a:t>
            </a:r>
            <a:r>
              <a:rPr lang="ru-RU" dirty="0" smtClean="0"/>
              <a:t>собой </a:t>
            </a:r>
            <a:br>
              <a:rPr lang="ru-RU" dirty="0" smtClean="0"/>
            </a:br>
            <a:r>
              <a:rPr lang="ru-RU" dirty="0" smtClean="0"/>
              <a:t>смесь </a:t>
            </a:r>
            <a:r>
              <a:rPr lang="ru-RU" dirty="0"/>
              <a:t>газов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131" y="2564904"/>
            <a:ext cx="3960440" cy="1251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Рис.125 (учебник)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200" i="1" dirty="0" smtClean="0">
              <a:solidFill>
                <a:srgbClr val="006600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83" y="1945964"/>
            <a:ext cx="3096343" cy="441960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Какие организмы помогают растениям усваивать азот, содержащийся в почвенном воздухе?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99" y="304800"/>
            <a:ext cx="3960440" cy="1251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Задание 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40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07" y="1916832"/>
            <a:ext cx="5976664" cy="4482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3475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35" y="2045643"/>
            <a:ext cx="536637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1809961"/>
            <a:ext cx="4503812" cy="450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66467" y="224880"/>
            <a:ext cx="7548336" cy="1368152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Клубеньковые бактерии на корнях бобовых растений </a:t>
            </a:r>
          </a:p>
          <a:p>
            <a:r>
              <a:rPr lang="ru-RU" dirty="0" smtClean="0"/>
              <a:t>(горох, бобы, фасоль, люпин)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8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39" y="332656"/>
            <a:ext cx="6768752" cy="1368152"/>
          </a:xfr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Каково значение кислорода </a:t>
            </a:r>
            <a:br>
              <a:rPr lang="ru-RU" dirty="0" smtClean="0"/>
            </a:br>
            <a:r>
              <a:rPr lang="ru-RU" dirty="0" smtClean="0"/>
              <a:t>в почве?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51" y="1916832"/>
            <a:ext cx="6888088" cy="4767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35542" y="2276872"/>
            <a:ext cx="2868761" cy="41764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Прочитайте учебник на стр. 153 и выполните задание №40 (3).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183</Words>
  <Application>Microsoft Office PowerPoint</Application>
  <PresentationFormat>Произвольный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 Воздух в почве представляет собой  смесь газов</vt:lpstr>
      <vt:lpstr>Презентация PowerPoint</vt:lpstr>
      <vt:lpstr>Презентация PowerPoint</vt:lpstr>
      <vt:lpstr> Каково значение кислорода  в почве?</vt:lpstr>
      <vt:lpstr>Презентация PowerPoint</vt:lpstr>
      <vt:lpstr>Домашнее  задание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54</cp:revision>
  <dcterms:created xsi:type="dcterms:W3CDTF">2011-08-05T04:25:34Z</dcterms:created>
  <dcterms:modified xsi:type="dcterms:W3CDTF">2014-12-25T16:31:30Z</dcterms:modified>
</cp:coreProperties>
</file>