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62" r:id="rId4"/>
    <p:sldId id="257" r:id="rId5"/>
    <p:sldId id="261" r:id="rId6"/>
    <p:sldId id="258" r:id="rId7"/>
    <p:sldId id="259" r:id="rId8"/>
    <p:sldId id="26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0" autoAdjust="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64943-1E14-4448-A355-5D3F8FE897E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00F00-0BC1-4D4D-9114-243C4ABDA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80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00F00-0BC1-4D4D-9114-243C4ABDA39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99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A559-32ED-4C59-B0B4-30F34EC0D00E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524A-AEC5-4BFB-9240-37D8D196E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21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A559-32ED-4C59-B0B4-30F34EC0D00E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524A-AEC5-4BFB-9240-37D8D196E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0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A559-32ED-4C59-B0B4-30F34EC0D00E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524A-AEC5-4BFB-9240-37D8D196E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57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A559-32ED-4C59-B0B4-30F34EC0D00E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524A-AEC5-4BFB-9240-37D8D196E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06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A559-32ED-4C59-B0B4-30F34EC0D00E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524A-AEC5-4BFB-9240-37D8D196E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43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A559-32ED-4C59-B0B4-30F34EC0D00E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524A-AEC5-4BFB-9240-37D8D196E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4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A559-32ED-4C59-B0B4-30F34EC0D00E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524A-AEC5-4BFB-9240-37D8D196E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1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A559-32ED-4C59-B0B4-30F34EC0D00E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524A-AEC5-4BFB-9240-37D8D196E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61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A559-32ED-4C59-B0B4-30F34EC0D00E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524A-AEC5-4BFB-9240-37D8D196E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A559-32ED-4C59-B0B4-30F34EC0D00E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524A-AEC5-4BFB-9240-37D8D196E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A559-32ED-4C59-B0B4-30F34EC0D00E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524A-AEC5-4BFB-9240-37D8D196E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4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EA559-32ED-4C59-B0B4-30F34EC0D00E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3524A-AEC5-4BFB-9240-37D8D196E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85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ikrosreda.com/news/page/2/" TargetMode="External"/><Relationship Id="rId2" Type="http://schemas.openxmlformats.org/officeDocument/2006/relationships/hyperlink" Target="http://solnischcko-27.narod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ovarix.ru/nauchno_tehnicheskiy_entsiklopedicheskiy_slovar/page/pochvennyiy_profil.365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11188" y="476252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70C0"/>
                </a:solidFill>
              </a:rPr>
              <a:t>МОУ «Косланская СОШ»,  Удорский район, </a:t>
            </a:r>
            <a:br>
              <a:rPr lang="ru-RU" altLang="ru-RU" sz="2400" b="1" smtClean="0">
                <a:solidFill>
                  <a:srgbClr val="0070C0"/>
                </a:solidFill>
              </a:rPr>
            </a:br>
            <a:r>
              <a:rPr lang="ru-RU" altLang="ru-RU" sz="2400" b="1" smtClean="0">
                <a:solidFill>
                  <a:srgbClr val="0070C0"/>
                </a:solidFill>
              </a:rPr>
              <a:t>Республика Коми</a:t>
            </a:r>
            <a:br>
              <a:rPr lang="ru-RU" altLang="ru-RU" sz="2400" b="1" smtClean="0">
                <a:solidFill>
                  <a:srgbClr val="0070C0"/>
                </a:solidFill>
              </a:rPr>
            </a:br>
            <a:endParaRPr lang="ru-RU" altLang="ru-RU" sz="2400" b="1" smtClean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975" y="4508500"/>
            <a:ext cx="6400800" cy="1752600"/>
          </a:xfrm>
        </p:spPr>
        <p:txBody>
          <a:bodyPr rtlCol="0">
            <a:normAutofit fontScale="925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Иевлева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Светлана Геннадьевна,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учитель биологии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2014 год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611188" y="2098677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</a:rPr>
              <a:t>Презентация к сценарию урока в 5 классе по теме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«Почвы «теплые» и «холодные»»,</a:t>
            </a:r>
            <a:endParaRPr lang="ru-RU" altLang="ru-RU" sz="2800" b="1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C00000"/>
                </a:solidFill>
              </a:rPr>
              <a:t>по программе УМК 5 класс "Природоведение", </a:t>
            </a:r>
            <a:endParaRPr lang="ru-RU" altLang="ru-RU" sz="2800" b="1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C00000"/>
                </a:solidFill>
              </a:rPr>
              <a:t>автор</a:t>
            </a:r>
            <a:r>
              <a:rPr lang="ru-RU" altLang="ru-RU" sz="2800" b="1" dirty="0">
                <a:solidFill>
                  <a:srgbClr val="C00000"/>
                </a:solidFill>
              </a:rPr>
              <a:t> А.Е.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Андреева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Что такое ПОЧВЕННЫЙ ПРОФИЛ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8999"/>
            <a:ext cx="2520280" cy="31280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5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620688"/>
            <a:ext cx="6912768" cy="144016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Почвы «теплые» и «холодные»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556" y="2924944"/>
            <a:ext cx="5295900" cy="3524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761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alt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220" name="Picture 4" descr="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4914900" cy="511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508625" y="1844675"/>
            <a:ext cx="3240088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3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188640"/>
            <a:ext cx="6912768" cy="108012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Почва – верхний плодородный слой земной </a:t>
            </a:r>
            <a:r>
              <a:rPr lang="ru-RU" alt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коры</a:t>
            </a:r>
            <a:endParaRPr lang="ru-RU" sz="36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478120" y="1988840"/>
            <a:ext cx="2664296" cy="11521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«теплые» почвы</a:t>
            </a:r>
            <a:endParaRPr lang="ru-RU" sz="3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68144" y="3537942"/>
            <a:ext cx="3012174" cy="11521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«холодные» почвы</a:t>
            </a:r>
            <a:endParaRPr lang="ru-RU" sz="3600" b="1" dirty="0"/>
          </a:p>
        </p:txBody>
      </p:sp>
      <p:pic>
        <p:nvPicPr>
          <p:cNvPr id="1026" name="Picture 2" descr="http://im0-tub-ru.yandex.net/i?id=506f00f87995ef3b9c0eb99aaeff6c6a-25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294" y="508518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3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332656"/>
            <a:ext cx="3096344" cy="5760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 тексте п.43 учебника найдите информацию об основных источниках поступления тепла в почву. Перечислите эти источники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3563888" y="332656"/>
            <a:ext cx="5040560" cy="1080120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 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3563888" y="1565176"/>
            <a:ext cx="5040560" cy="1080120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 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3563888" y="2780928"/>
            <a:ext cx="5040560" cy="1080120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 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3563888" y="4005064"/>
            <a:ext cx="5040560" cy="1080120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 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3563888" y="5229200"/>
            <a:ext cx="5040560" cy="1080120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 5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15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251519" y="1700808"/>
            <a:ext cx="5041807" cy="720080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 </a:t>
            </a:r>
            <a:r>
              <a:rPr lang="ru-RU" sz="4000" dirty="0" smtClean="0"/>
              <a:t>1. Солнце</a:t>
            </a:r>
            <a:endParaRPr lang="ru-RU" sz="4000" dirty="0"/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238913" y="2660607"/>
            <a:ext cx="5040560" cy="720080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 </a:t>
            </a:r>
            <a:r>
              <a:rPr lang="ru-RU" sz="4000" dirty="0"/>
              <a:t>2</a:t>
            </a:r>
            <a:r>
              <a:rPr lang="ru-RU" sz="4000" dirty="0" smtClean="0"/>
              <a:t>. Дождь</a:t>
            </a:r>
            <a:endParaRPr lang="ru-RU" sz="4000" dirty="0"/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38912" y="4557611"/>
            <a:ext cx="6781359" cy="720080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 4. Дыхание живых организмов</a:t>
            </a:r>
            <a:endParaRPr lang="ru-RU" sz="3600" dirty="0"/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252766" y="5589240"/>
            <a:ext cx="6767505" cy="720080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5</a:t>
            </a:r>
            <a:r>
              <a:rPr lang="ru-RU" dirty="0" smtClean="0"/>
              <a:t>. </a:t>
            </a:r>
            <a:r>
              <a:rPr lang="ru-RU" sz="3600" dirty="0" smtClean="0"/>
              <a:t>Гниение мертвых организмов</a:t>
            </a: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7793">
            <a:off x="6400847" y="1385632"/>
            <a:ext cx="2549949" cy="254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с одним вырезанным углом 11"/>
          <p:cNvSpPr/>
          <p:nvPr/>
        </p:nvSpPr>
        <p:spPr>
          <a:xfrm>
            <a:off x="251519" y="3630069"/>
            <a:ext cx="6768751" cy="720080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 3</a:t>
            </a:r>
            <a:r>
              <a:rPr lang="ru-RU" dirty="0" smtClean="0"/>
              <a:t>. </a:t>
            </a:r>
            <a:r>
              <a:rPr lang="ru-RU" sz="3600" dirty="0" smtClean="0"/>
              <a:t>Атмосферный воздух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60648"/>
            <a:ext cx="6912768" cy="108012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Основные источники тепла: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5927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14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8352928" cy="11521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Выберите один вариант ответа:</a:t>
            </a:r>
            <a:endParaRPr lang="ru-RU" sz="4000" dirty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395536" y="1628800"/>
            <a:ext cx="8352928" cy="5112568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2800" b="1" dirty="0" smtClean="0"/>
              <a:t>Какие почвы нагреваются быстрее?</a:t>
            </a:r>
          </a:p>
          <a:p>
            <a:r>
              <a:rPr lang="ru-RU" sz="2800" b="1" dirty="0" smtClean="0"/>
              <a:t>А) Глинистые;</a:t>
            </a:r>
          </a:p>
          <a:p>
            <a:r>
              <a:rPr lang="ru-RU" sz="2800" b="1" dirty="0" smtClean="0"/>
              <a:t>Б) Песчаные;</a:t>
            </a:r>
          </a:p>
          <a:p>
            <a:r>
              <a:rPr lang="ru-RU" sz="2800" b="1" dirty="0" smtClean="0"/>
              <a:t>В) Суглинистые.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2. Какой показатель характеризует способность тел нагреваться?</a:t>
            </a:r>
          </a:p>
          <a:p>
            <a:r>
              <a:rPr lang="ru-RU" sz="2800" b="1" dirty="0" smtClean="0"/>
              <a:t>А) Твердость;</a:t>
            </a:r>
          </a:p>
          <a:p>
            <a:r>
              <a:rPr lang="ru-RU" sz="2800" b="1" dirty="0" smtClean="0"/>
              <a:t>Б) Теплоемкость;</a:t>
            </a:r>
          </a:p>
          <a:p>
            <a:r>
              <a:rPr lang="ru-RU" sz="2800" b="1" dirty="0" smtClean="0"/>
              <a:t>В) Плотность.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348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8568952" cy="108012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Допишите предложения и вставьте пропущенные слова.</a:t>
            </a:r>
            <a:endParaRPr lang="ru-RU" sz="3600" b="1" dirty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323528" y="1772816"/>
            <a:ext cx="8352928" cy="18002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/>
              <a:t>В средней полосе России летом температура почвы у поверхности ______________ , чем на глубине , а зимой температура почвы на глубине ______________ , чем на поверхности.</a:t>
            </a:r>
            <a:endParaRPr lang="ru-RU" sz="2800" b="1" dirty="0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323528" y="4293096"/>
            <a:ext cx="8352928" cy="144016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Чем  больше  ___________  содержится в почве, тем больше тепла требуется для её нагревания.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39952" y="2348880"/>
            <a:ext cx="259228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выше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167666"/>
            <a:ext cx="259228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выше</a:t>
            </a:r>
            <a:endParaRPr lang="ru-RU" sz="2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71800" y="4665890"/>
            <a:ext cx="20882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воды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54172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4788532" cy="108012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Домашнее задание:</a:t>
            </a:r>
            <a:endParaRPr lang="ru-RU" sz="3600" b="1" dirty="0"/>
          </a:p>
        </p:txBody>
      </p:sp>
      <p:sp>
        <p:nvSpPr>
          <p:cNvPr id="6" name="6-конечная звезда 5"/>
          <p:cNvSpPr/>
          <p:nvPr/>
        </p:nvSpPr>
        <p:spPr>
          <a:xfrm>
            <a:off x="5589921" y="48848"/>
            <a:ext cx="3168352" cy="324036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Я ЭРУДИТ</a:t>
            </a:r>
            <a:endParaRPr lang="ru-RU" sz="2800" b="1" dirty="0"/>
          </a:p>
        </p:txBody>
      </p:sp>
      <p:sp>
        <p:nvSpPr>
          <p:cNvPr id="7" name="Овал 6"/>
          <p:cNvSpPr/>
          <p:nvPr/>
        </p:nvSpPr>
        <p:spPr>
          <a:xfrm>
            <a:off x="323528" y="1772816"/>
            <a:ext cx="5472608" cy="27897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Пользуясь дополнительной литературой, подготовьте рассказ о гейзерах и термальных источниках.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4499992" y="4077072"/>
            <a:ext cx="4392488" cy="260962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Прочитайте параграф 43.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Источники: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http://solnischcko-27.narod.ru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http://mikrosreda.com/news/page/2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slovarix.ru/nauchno_tehnicheskiy_entsiklopedicheskiy_slovar/page/pochvennyiy_profil.3656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5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257</Words>
  <Application>Microsoft Office PowerPoint</Application>
  <PresentationFormat>Экран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МОУ «Косланская СОШ»,  Удорский район,  Республика Коми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Света</cp:lastModifiedBy>
  <cp:revision>6</cp:revision>
  <dcterms:created xsi:type="dcterms:W3CDTF">2012-03-01T20:47:36Z</dcterms:created>
  <dcterms:modified xsi:type="dcterms:W3CDTF">2014-12-25T16:52:36Z</dcterms:modified>
</cp:coreProperties>
</file>