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62" r:id="rId4"/>
    <p:sldId id="263" r:id="rId5"/>
    <p:sldId id="257" r:id="rId6"/>
    <p:sldId id="261" r:id="rId7"/>
    <p:sldId id="258" r:id="rId8"/>
    <p:sldId id="264" r:id="rId9"/>
    <p:sldId id="265" r:id="rId10"/>
    <p:sldId id="267" r:id="rId11"/>
    <p:sldId id="259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4943-1E14-4448-A355-5D3F8FE897E6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0F00-0BC1-4D4D-9114-243C4ABD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0F00-0BC1-4D4D-9114-243C4ABDA3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9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0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A559-32ED-4C59-B0B4-30F34EC0D00E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kartinki/priroda/Tundra.files/083-Ochen-krasiva-tundra-vesnoj.html" TargetMode="External"/><Relationship Id="rId2" Type="http://schemas.openxmlformats.org/officeDocument/2006/relationships/hyperlink" Target="http://www.sott.net/image/s7/150955/medium/Tundra_in_Siberia_300x19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.9151394.ru/mod/resource/view.php?id=61739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</a:rPr>
              <a:t>МОУ «</a:t>
            </a:r>
            <a:r>
              <a:rPr lang="ru-RU" altLang="ru-RU" sz="2400" b="1" dirty="0" err="1" smtClean="0">
                <a:solidFill>
                  <a:srgbClr val="7030A0"/>
                </a:solidFill>
              </a:rPr>
              <a:t>Косланская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СОШ»,  </a:t>
            </a:r>
            <a:r>
              <a:rPr lang="ru-RU" altLang="ru-RU" sz="2400" b="1" dirty="0" err="1" smtClean="0">
                <a:solidFill>
                  <a:srgbClr val="7030A0"/>
                </a:solidFill>
              </a:rPr>
              <a:t>Удорский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район, </a:t>
            </a:r>
            <a:br>
              <a:rPr lang="ru-RU" altLang="ru-RU" sz="2400" b="1" dirty="0" smtClean="0">
                <a:solidFill>
                  <a:srgbClr val="7030A0"/>
                </a:solidFill>
              </a:rPr>
            </a:br>
            <a:r>
              <a:rPr lang="ru-RU" altLang="ru-RU" sz="2400" b="1" dirty="0" smtClean="0">
                <a:solidFill>
                  <a:srgbClr val="7030A0"/>
                </a:solidFill>
              </a:rPr>
              <a:t>Республика Коми</a:t>
            </a:r>
            <a:br>
              <a:rPr lang="ru-RU" altLang="ru-RU" sz="2400" b="1" dirty="0" smtClean="0">
                <a:solidFill>
                  <a:srgbClr val="7030A0"/>
                </a:solidFill>
              </a:rPr>
            </a:br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0767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Иевлева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Светлана Геннадьевна,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учитель биологии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2014 год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611188" y="2098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«Какие почвы в тундре?»,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по программе УМК 5 класс "Природоведение", автор А.Е. Андреева</a:t>
            </a:r>
          </a:p>
        </p:txBody>
      </p:sp>
      <p:pic>
        <p:nvPicPr>
          <p:cNvPr id="1026" name="Picture 2" descr="http://www.sott.net/image/s7/150955/medium/Tundra_in_Siberia_300x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16696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3096344" cy="2312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Особенности тундровых почв</a:t>
            </a:r>
            <a:endParaRPr lang="ru-RU" sz="32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563888" y="33265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2800" b="1" dirty="0" smtClean="0"/>
              <a:t>1. содержат железо</a:t>
            </a:r>
            <a:endParaRPr lang="ru-RU" sz="2800" b="1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563888" y="156517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2</a:t>
            </a:r>
            <a:r>
              <a:rPr lang="ru-RU" dirty="0" smtClean="0"/>
              <a:t>.  </a:t>
            </a:r>
            <a:r>
              <a:rPr lang="ru-RU" sz="2800" b="1" dirty="0" smtClean="0"/>
              <a:t>неглубокие (до 30-40 см)</a:t>
            </a:r>
            <a:endParaRPr lang="ru-RU" sz="2800" b="1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563888" y="2780928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3</a:t>
            </a:r>
            <a:r>
              <a:rPr lang="ru-RU" dirty="0" smtClean="0"/>
              <a:t>.  </a:t>
            </a:r>
            <a:r>
              <a:rPr lang="ru-RU" sz="2800" b="1" dirty="0" smtClean="0"/>
              <a:t>почвенные горизонты едва различимы</a:t>
            </a:r>
            <a:endParaRPr lang="ru-RU" sz="2800" b="1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563888" y="4005064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4</a:t>
            </a:r>
            <a:r>
              <a:rPr lang="ru-RU" dirty="0" smtClean="0"/>
              <a:t>. </a:t>
            </a:r>
            <a:r>
              <a:rPr lang="ru-RU" sz="2800" b="1" dirty="0"/>
              <a:t>м</a:t>
            </a:r>
            <a:r>
              <a:rPr lang="ru-RU" sz="2800" b="1" dirty="0" smtClean="0"/>
              <a:t>ало гумуса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1" y="2908548"/>
            <a:ext cx="2747211" cy="35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352928" cy="10801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Подчеркните правильное высказывание.</a:t>
            </a:r>
            <a:endParaRPr lang="ru-RU" sz="36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23528" y="1628800"/>
            <a:ext cx="8352928" cy="5040560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/>
              <a:t>А) Тундровые почвы богаты перегноем.</a:t>
            </a:r>
            <a:endParaRPr lang="ru-RU" sz="800" b="1" dirty="0" smtClean="0"/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Б) Тундровые почвы имеют хорошо развитые мощные горизонты.</a:t>
            </a:r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В) Выветривание в тундровой зоне идет слабо.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517232"/>
            <a:ext cx="8352928" cy="10801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rgbClr val="FFFF00"/>
                </a:solidFill>
              </a:rPr>
              <a:t>В) Выветривание в тундровой зоне идет слабо.</a:t>
            </a:r>
          </a:p>
        </p:txBody>
      </p:sp>
    </p:spTree>
    <p:extLst>
      <p:ext uri="{BB962C8B-B14F-4D97-AF65-F5344CB8AC3E}">
        <p14:creationId xmlns:p14="http://schemas.microsoft.com/office/powerpoint/2010/main" val="541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788532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5589921" y="48848"/>
            <a:ext cx="3168352" cy="32403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ЭРУДИТ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528" y="1772816"/>
            <a:ext cx="5472608" cy="27897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Пользуясь дополнительной литературой, объясните, что такое многолетняя мерзлота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499992" y="4077072"/>
            <a:ext cx="4392488" cy="2609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Прочитайте </a:t>
            </a:r>
            <a:r>
              <a:rPr lang="ru-RU" sz="2800" b="1" smtClean="0">
                <a:solidFill>
                  <a:srgbClr val="00B050"/>
                </a:solidFill>
              </a:rPr>
              <a:t>параграф 46.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www.sott.net/image/s7/150955/medium/Tundra_in_Siberia_300x197.jpg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900igr.net/kartinki/priroda/Tundra.files/083-Ochen-krasiva-tundra-vesnoj.html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learning.9151394.ru/mod/resource/view.php?id=617398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39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6912768" cy="144016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Какие почвы в тундре?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51782"/>
            <a:ext cx="6402685" cy="42397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32602" cy="54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9761" y="188640"/>
            <a:ext cx="1526736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>
                <a:ln>
                  <a:solidFill>
                    <a:srgbClr val="0070C0"/>
                  </a:solidFill>
                </a:ln>
              </a:rPr>
              <a:t>Полигональные образования (от греч. </a:t>
            </a:r>
            <a:r>
              <a:rPr lang="ru-RU" sz="1400" dirty="0" err="1">
                <a:ln>
                  <a:solidFill>
                    <a:srgbClr val="0070C0"/>
                  </a:solidFill>
                </a:ln>
              </a:rPr>
              <a:t>polýgonos</a:t>
            </a:r>
            <a:r>
              <a:rPr lang="ru-RU" sz="1400" dirty="0">
                <a:ln>
                  <a:solidFill>
                    <a:srgbClr val="0070C0"/>
                  </a:solidFill>
                </a:ln>
              </a:rPr>
              <a:t> — многоугольный), формы микро- и мезорельефа в районах распространения сезонно- и </a:t>
            </a:r>
            <a:r>
              <a:rPr lang="ru-RU" sz="1400" dirty="0" err="1">
                <a:ln>
                  <a:solidFill>
                    <a:srgbClr val="0070C0"/>
                  </a:solidFill>
                </a:ln>
              </a:rPr>
              <a:t>многолетне</a:t>
            </a:r>
            <a:r>
              <a:rPr lang="ru-RU" sz="1400" dirty="0">
                <a:ln>
                  <a:solidFill>
                    <a:srgbClr val="0070C0"/>
                  </a:solidFill>
                </a:ln>
              </a:rPr>
              <a:t>-мёрзлых горных пород.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95536" y="332656"/>
            <a:ext cx="6624736" cy="1296144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Что такое климат? Какой климат преобладает в тундре?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3" y="1844824"/>
            <a:ext cx="7272808" cy="481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3096344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тексте п.45, стр.167 учебника найдите информацию о растениях, которые встречаются в тундре. Перечислите 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563888" y="33265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563888" y="156517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563888" y="2780928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563888" y="4005064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3563888" y="5229200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5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1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51519" y="1700808"/>
            <a:ext cx="2520903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4000" dirty="0" smtClean="0"/>
              <a:t>1. ягель</a:t>
            </a:r>
            <a:endParaRPr lang="ru-RU" sz="4000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38913" y="2660607"/>
            <a:ext cx="2533509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4000" dirty="0"/>
              <a:t>2</a:t>
            </a:r>
            <a:r>
              <a:rPr lang="ru-RU" sz="4000" dirty="0" smtClean="0"/>
              <a:t>. осока</a:t>
            </a:r>
            <a:endParaRPr lang="ru-RU" sz="4000" dirty="0"/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238913" y="4557611"/>
            <a:ext cx="2533510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4.морошка</a:t>
            </a:r>
            <a:endParaRPr lang="ru-RU" sz="3600" dirty="0"/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252766" y="5589240"/>
            <a:ext cx="2519657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5</a:t>
            </a:r>
            <a:r>
              <a:rPr lang="ru-RU" dirty="0" smtClean="0"/>
              <a:t>. </a:t>
            </a:r>
            <a:r>
              <a:rPr lang="ru-RU" sz="3600" dirty="0" smtClean="0"/>
              <a:t>голубика</a:t>
            </a:r>
            <a:endParaRPr lang="ru-RU" sz="3600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251519" y="3630069"/>
            <a:ext cx="2520903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3. ситники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6912768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Растительность тундры: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15544"/>
            <a:ext cx="5892776" cy="47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600400" cy="51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26" y="1512661"/>
            <a:ext cx="5305772" cy="53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91" y="1512660"/>
            <a:ext cx="5461441" cy="54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05880"/>
            <a:ext cx="6275709" cy="471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74" y="1268760"/>
            <a:ext cx="5870426" cy="44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3096344" cy="60486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Используя текст учебника на стр.168, выясните  причины заболачивания почвы.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4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3" y="99183"/>
            <a:ext cx="8863943" cy="661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404664"/>
            <a:ext cx="61926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Причины заболачивания почвы: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79512" y="2204864"/>
            <a:ext cx="3600400" cy="18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Многолетняя мерзлота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2553" y="4725144"/>
            <a:ext cx="3600400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Низкие температуры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8632" y="2204864"/>
            <a:ext cx="3600400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Мало осадков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5436096" y="4509120"/>
            <a:ext cx="3600400" cy="18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Низкая испаряемость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02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3096344" cy="60486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тексте учебника на стр.168, найдите описание тундровых почв. Выпишите основные особенности этих почв.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9890"/>
            <a:ext cx="5256584" cy="66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271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10</cp:revision>
  <dcterms:created xsi:type="dcterms:W3CDTF">2012-03-01T20:47:36Z</dcterms:created>
  <dcterms:modified xsi:type="dcterms:W3CDTF">2014-12-25T17:27:05Z</dcterms:modified>
</cp:coreProperties>
</file>