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62" r:id="rId4"/>
    <p:sldId id="263" r:id="rId5"/>
    <p:sldId id="257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5" r:id="rId16"/>
    <p:sldId id="267" r:id="rId17"/>
    <p:sldId id="259" r:id="rId18"/>
    <p:sldId id="260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4943-1E14-4448-A355-5D3F8FE897E6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0F00-0BC1-4D4D-9114-243C4ABD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0F00-0BC1-4D4D-9114-243C4ABDA3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99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0F00-0BC1-4D4D-9114-243C4ABDA3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7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D7B2-EC96-401B-98EC-B0993D5A8B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85C7-A6D1-4CFF-9B2D-8D597D4A994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D7B2-EC96-401B-98EC-B0993D5A8B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D7B2-EC96-401B-98EC-B0993D5A8B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D7B2-EC96-401B-98EC-B0993D5A8B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D7B2-EC96-401B-98EC-B0993D5A8B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D7B2-EC96-401B-98EC-B0993D5A8B5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D7B2-EC96-401B-98EC-B0993D5A8B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0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nevnikmore20.ru/rubric/2969809/page14.html" TargetMode="External"/><Relationship Id="rId2" Type="http://schemas.openxmlformats.org/officeDocument/2006/relationships/hyperlink" Target="http://www.xakac.info/sites/default/files/tayga%5B1%5D.jpg?1241684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tersoft.net/articles/page91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0B050"/>
                </a:solidFill>
              </a:rPr>
              <a:t>МОУ «</a:t>
            </a:r>
            <a:r>
              <a:rPr lang="ru-RU" altLang="ru-RU" sz="2400" b="1" dirty="0" err="1" smtClean="0">
                <a:solidFill>
                  <a:srgbClr val="00B050"/>
                </a:solidFill>
              </a:rPr>
              <a:t>Косланская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 СОШ»,  </a:t>
            </a:r>
            <a:r>
              <a:rPr lang="ru-RU" altLang="ru-RU" sz="2400" b="1" dirty="0" err="1" smtClean="0">
                <a:solidFill>
                  <a:srgbClr val="00B050"/>
                </a:solidFill>
              </a:rPr>
              <a:t>Удорский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 район, </a:t>
            </a:r>
            <a:br>
              <a:rPr lang="ru-RU" altLang="ru-RU" sz="2400" b="1" dirty="0" smtClean="0">
                <a:solidFill>
                  <a:srgbClr val="00B050"/>
                </a:solidFill>
              </a:rPr>
            </a:br>
            <a:r>
              <a:rPr lang="ru-RU" altLang="ru-RU" sz="2400" b="1" dirty="0" smtClean="0">
                <a:solidFill>
                  <a:srgbClr val="00B050"/>
                </a:solidFill>
              </a:rPr>
              <a:t>Республика Коми</a:t>
            </a:r>
            <a:br>
              <a:rPr lang="ru-RU" altLang="ru-RU" sz="2400" b="1" dirty="0" smtClean="0">
                <a:solidFill>
                  <a:srgbClr val="00B050"/>
                </a:solidFill>
              </a:rPr>
            </a:br>
            <a:endParaRPr lang="ru-RU" alt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0767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Иевлева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Светлана Геннадьевна,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учитель биологии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2014 год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611188" y="2098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Презентация к сценарию урока в 5 классе по теме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«Почвы таёжной зоны»,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по программе УМК 5 класс "Природоведение", автор А.Е. Андреева</a:t>
            </a:r>
          </a:p>
        </p:txBody>
      </p:sp>
      <p:pic>
        <p:nvPicPr>
          <p:cNvPr id="2" name="Picture 2" descr="http://www.xakac.info/sites/default/files/tayga%5B1%5D.jpg?1241684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6798"/>
            <a:ext cx="3672408" cy="2754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н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214290"/>
            <a:ext cx="2879864" cy="642942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57818" y="0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Сосна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osn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3714752"/>
            <a:ext cx="3810000" cy="2857500"/>
          </a:xfrm>
          <a:prstGeom prst="ellipse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13897" y="676236"/>
            <a:ext cx="62301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Сосна – вечнозелёное, светолюбивое, крупное, богатое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смолой дерево. Сосна очень распространена по всему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северу европейской России и большей части Сибири. Чисто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сосновые леса называются бором и обычно растут на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песчаных почвах и скалах.  Сосна отличается шелушащейся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корой и мощной корневой системой. Это дерево высотой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от 35 до 75 м. Ствол прямой, крона высоко поднята. Живёт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в среднем до 350 лет. Многие виды сосны не боятся ни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снега, ни мороза, ни засухи, ни ветров. Сосна дальше всех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хвойных деревьев «заходит» на юг, её можно встретить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даже на Кавказе. </a:t>
            </a:r>
          </a:p>
        </p:txBody>
      </p:sp>
    </p:spTree>
    <p:extLst>
      <p:ext uri="{BB962C8B-B14F-4D97-AF65-F5344CB8AC3E}">
        <p14:creationId xmlns:p14="http://schemas.microsoft.com/office/powerpoint/2010/main" val="359286640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3438" y="948690"/>
            <a:ext cx="464832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b="1" dirty="0" smtClean="0">
                <a:solidFill>
                  <a:schemeClr val="bg1"/>
                </a:solidFill>
              </a:rPr>
              <a:t>Лиственница -  наиболее распространён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ная</a:t>
            </a:r>
            <a:r>
              <a:rPr lang="ru-RU" b="1" dirty="0" smtClean="0">
                <a:solidFill>
                  <a:schemeClr val="bg1"/>
                </a:solidFill>
              </a:rPr>
              <a:t> порода деревьев в Восточной Сибири.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Высота – до 35 метров. Живёт 400 – 500 лет.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Это очень холодостойкое дерево. Сбросив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зиму мягкую, нежную, светло – зелёную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хвою, лиственница может перенести мороз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в - 60 градусов. У лиственницы, так же как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 ели, корни проникают неглубоко в землю,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поэтому она может расти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в местах, где почва </a:t>
            </a:r>
            <a:r>
              <a:rPr lang="ru-RU" b="1" dirty="0" err="1" smtClean="0">
                <a:solidFill>
                  <a:schemeClr val="bg1"/>
                </a:solidFill>
              </a:rPr>
              <a:t>отта</a:t>
            </a:r>
            <a:r>
              <a:rPr lang="ru-RU" b="1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ивает</a:t>
            </a:r>
            <a:r>
              <a:rPr lang="ru-RU" b="1" dirty="0" smtClean="0">
                <a:solidFill>
                  <a:schemeClr val="bg1"/>
                </a:solidFill>
              </a:rPr>
              <a:t> ото льда всего на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1 метр.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Весной  лес, состоящий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из лиственницы, имеет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ярко – зелёный цвет, 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осенью приобретает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золотисто – жёлтую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окраску. В таком лесу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светло, поэтому там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растёт много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кустарников и трав.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лиственниц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3" y="357166"/>
            <a:ext cx="4417904" cy="614366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43570" y="0"/>
            <a:ext cx="281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Лиственница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шишки листв...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29190" y="3214686"/>
            <a:ext cx="1750489" cy="3475884"/>
          </a:xfrm>
          <a:prstGeom prst="ellipse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060681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др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8534" y="285728"/>
            <a:ext cx="3434772" cy="635798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86446" y="214290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Кедр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шишки кедр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86182" y="2857496"/>
            <a:ext cx="1500198" cy="3786214"/>
          </a:xfrm>
          <a:prstGeom prst="ellipse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29058" y="1071546"/>
            <a:ext cx="55445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Кедр похож на сосну, но хвоя и шишки у него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более крупные, а ствол темнее.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Кедр имеет раскидистую крону и стройный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ствол с тёмно – серой растрескивающейся корой.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Живёт кедр в среднем 350 – 400 лет.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Высота – до 60 метров.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Кедр – единственное дерево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сибирской тайги, у которого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плоды – орехи.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Его вкусные  и питательные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семена – орешки – служат основным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кормом для многих лесных зверей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и ценным продуктом питания для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человека.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5765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конец-то пихта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1" y="142852"/>
            <a:ext cx="3766535" cy="650085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57884" y="142852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Пихта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шишки пихт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43372" y="3357562"/>
            <a:ext cx="2071702" cy="3314724"/>
          </a:xfrm>
          <a:prstGeom prst="ellipse">
            <a:avLst/>
          </a:prstGeom>
          <a:ln w="28575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14810" y="785794"/>
            <a:ext cx="50159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Пихта напоминает ель, только шишки у неё,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отличие от других хвойных, растут вверх.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Хвоя у пихты неколючая и плоская.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Под густыми ветвями пихты сыро и мрачно,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мало кустарников, цветов и трав.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Пихта достигает высоты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30 метров.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Живёт пихта 100 – 150 лет.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30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539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Кроссворд  «Хвойные деревья»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185736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50017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14298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78579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92893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57174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185736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114298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221455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150017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85736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257174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257174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1857364"/>
            <a:ext cx="357190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Лиственница фот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5" y="693401"/>
            <a:ext cx="2000264" cy="280703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1" name="Рисунок 30" descr="и пихт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86182" y="3500438"/>
            <a:ext cx="1500198" cy="322730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2" name="Рисунок 31" descr="сосна-3jpg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1471" y="3714751"/>
            <a:ext cx="1887911" cy="300039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4" name="Рисунок 33" descr="вот кед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15140" y="642918"/>
            <a:ext cx="2160157" cy="288137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5" name="Рисунок 34" descr="ель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500826" y="3714751"/>
            <a:ext cx="1928826" cy="301705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428860" y="22145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86050" y="22145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43240" y="2214554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00430" y="2214554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857620" y="221455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214810" y="221455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221455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929190" y="221455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286380" y="22145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43570" y="221455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ц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00760" y="221455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428860" y="18573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428860" y="257174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ь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500430" y="107154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п</a:t>
            </a:r>
            <a:endParaRPr lang="ru-RU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500430" y="14287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500430" y="185736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х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500430" y="257174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14810" y="1857364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</a:t>
            </a:r>
            <a:endParaRPr lang="ru-RU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214810" y="257174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д</a:t>
            </a:r>
            <a:endParaRPr lang="ru-RU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14810" y="2928934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000760" y="785794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000760" y="1142984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000760" y="1500174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00760" y="185736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143108" y="2214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715008" y="785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214678" y="1142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28860" y="15001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214810" y="15001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6643702" y="6215082"/>
            <a:ext cx="357190" cy="35719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857620" y="6215082"/>
            <a:ext cx="357190" cy="35719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42910" y="6215082"/>
            <a:ext cx="357190" cy="35719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786578" y="3071810"/>
            <a:ext cx="357190" cy="35719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14282" y="3071810"/>
            <a:ext cx="357190" cy="35719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85720" y="31432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14348" y="6286520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929058" y="62865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15140" y="62865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858016" y="31432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5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186322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3096344" cy="60486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тексте учебника на стр.170, рис.140, найдите описание таежных почв. Выпишите основные особенности этих почв.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9890"/>
            <a:ext cx="5256584" cy="66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3096344" cy="187220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Особенности таежных почв – подзолов.</a:t>
            </a:r>
            <a:endParaRPr lang="ru-RU" sz="32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419872" y="155429"/>
            <a:ext cx="5616624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2800" b="1" dirty="0" smtClean="0"/>
              <a:t>1</a:t>
            </a:r>
            <a:r>
              <a:rPr lang="ru-RU" sz="2000" b="1" dirty="0" smtClean="0"/>
              <a:t>. </a:t>
            </a:r>
            <a:r>
              <a:rPr lang="ru-RU" sz="2400" b="1" dirty="0" smtClean="0"/>
              <a:t>светлый, растворимый в воде  гумус;</a:t>
            </a:r>
            <a:endParaRPr lang="ru-RU" sz="2400" b="1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427900" y="948916"/>
            <a:ext cx="5608596" cy="639688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2</a:t>
            </a:r>
            <a:r>
              <a:rPr lang="ru-RU" sz="2800" b="1" dirty="0" smtClean="0"/>
              <a:t>.  </a:t>
            </a:r>
            <a:r>
              <a:rPr lang="ru-RU" sz="2400" b="1" dirty="0" smtClean="0"/>
              <a:t>мало минеральных веществ;</a:t>
            </a:r>
            <a:endParaRPr lang="ru-RU" sz="2400" b="1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427900" y="1709727"/>
            <a:ext cx="5608596" cy="495138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3</a:t>
            </a:r>
            <a:r>
              <a:rPr lang="ru-RU" sz="2400" dirty="0" smtClean="0"/>
              <a:t>.  </a:t>
            </a:r>
            <a:r>
              <a:rPr lang="ru-RU" sz="2400" b="1" dirty="0" err="1" smtClean="0"/>
              <a:t>малоплодородны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33694"/>
            <a:ext cx="5640288" cy="42214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88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352928" cy="10801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/>
              <a:t>Подчеркните правильный вариант ответа.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23528" y="1628800"/>
            <a:ext cx="8352928" cy="3024336"/>
          </a:xfrm>
          <a:prstGeom prst="snip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/>
              <a:t>Где распространены подзолистые почвы?</a:t>
            </a:r>
          </a:p>
          <a:p>
            <a:pPr algn="just"/>
            <a:r>
              <a:rPr lang="ru-RU" sz="3600" b="1" dirty="0" smtClean="0"/>
              <a:t>А) в степях;</a:t>
            </a:r>
          </a:p>
          <a:p>
            <a:pPr algn="just"/>
            <a:r>
              <a:rPr lang="ru-RU" sz="3600" b="1" dirty="0" smtClean="0"/>
              <a:t>Б) под ельниками;</a:t>
            </a:r>
          </a:p>
          <a:p>
            <a:pPr algn="just"/>
            <a:r>
              <a:rPr lang="ru-RU" sz="3600" b="1" dirty="0" smtClean="0"/>
              <a:t>В) на болотах.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035" y="4869160"/>
            <a:ext cx="8352928" cy="15841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/>
              <a:t>Как называется горизонт, который встречается только в подзолистых почвах? ___________________ .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6021288"/>
            <a:ext cx="4248472" cy="4320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подзолистый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4788532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Домашнее задание:</a:t>
            </a:r>
            <a:endParaRPr lang="ru-RU" sz="3600" b="1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5589921" y="48848"/>
            <a:ext cx="3168352" cy="32403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ЭРУДИТ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23528" y="1772816"/>
            <a:ext cx="5472608" cy="3024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Сравните подзолистые почвы с почвами тундр. Постарайтесь выделить как можно больше отличий. Выпишите их в тетрадь.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499992" y="4077072"/>
            <a:ext cx="4392488" cy="2609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Прочитайте параграф 46.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www.xakac.info/sites/default/files/tayga%5B1%5D.jpg?1241684174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dnevnikmore20.ru/rubric/2969809/page14.html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http://astersoft.net/articles/page917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22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1010"/>
            <a:ext cx="3384376" cy="52565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52329" y="1088740"/>
            <a:ext cx="4936331" cy="15121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Почвы таежной зоны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24" y="2852936"/>
            <a:ext cx="4909636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32602" cy="54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09" y="1775507"/>
            <a:ext cx="6641976" cy="49814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51519" y="305094"/>
            <a:ext cx="8580365" cy="1470413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 Что такое климат? Какой климат преобладает в тайге? (стр.169)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3096344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Вспомните растения, которые встречаются в тайге. Перечислите 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563888" y="33265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563888" y="156517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563888" y="2780928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563888" y="4005064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3563888" y="5229200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5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1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6912768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Растительный мир тайги: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9827"/>
            <a:ext cx="6984776" cy="52385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80672"/>
            <a:ext cx="9282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Тайга – это огромный, дикий и трудно проходимый лес, в котором растут в основном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хвойные деревья.  Слово тайга означает «дремучий лес». Тайга располагается в северной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части лесной зоны и  занимает 80% всей её площади. Тайга – самая древняя и самая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снежная часть природы России. Её ширина в европейской части достигает 800 км, а в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Западной и Восточной Сибири – 2150 км.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491"/>
            <a:ext cx="6984776" cy="52385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648072" cy="2448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</a:t>
            </a:r>
          </a:p>
          <a:p>
            <a:pPr algn="ctr"/>
            <a:r>
              <a:rPr lang="ru-RU" sz="3200" b="1" dirty="0" smtClean="0"/>
              <a:t>А</a:t>
            </a:r>
          </a:p>
          <a:p>
            <a:pPr algn="ctr"/>
            <a:r>
              <a:rPr lang="ru-RU" sz="3200" b="1" dirty="0" smtClean="0"/>
              <a:t>Й</a:t>
            </a:r>
          </a:p>
          <a:p>
            <a:pPr algn="ctr"/>
            <a:r>
              <a:rPr lang="ru-RU" sz="3200" b="1" dirty="0" smtClean="0"/>
              <a:t>Г</a:t>
            </a:r>
          </a:p>
          <a:p>
            <a:pPr algn="ctr"/>
            <a:r>
              <a:rPr lang="ru-RU" sz="32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188316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 из 4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857232"/>
            <a:ext cx="4214842" cy="31611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" name="Рисунок 2" descr="игольчатые листья ел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95626" y="285727"/>
            <a:ext cx="4005530" cy="635798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2910" y="0"/>
            <a:ext cx="3856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Хвойные  деревья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14818"/>
            <a:ext cx="50847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       Хвойными называют деревья, у которых вместо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листьев – хвоя. Хвоинки – это тоже листья, только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особой формы – длинные и узкие. Они способны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пережить зиму, потому что достаточно прочны.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Восковая кожица не даёт хвоинкам пересохнуть.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Хвоинки и зимой обеспечивают дерево необходимым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количеством  пищи.  Эти листья  живут несколько лет.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Затем они буреют и опадают. Но не все сразу, так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что на дереве всегда сохраняется  листва. Отсюда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название -  «вечнозелёные».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65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7950" y="142852"/>
            <a:ext cx="875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Ель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ель-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3000372"/>
            <a:ext cx="1654980" cy="3504664"/>
          </a:xfrm>
          <a:prstGeom prst="ellipse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30334" y="694421"/>
            <a:ext cx="45304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chemeClr val="bg1"/>
                </a:solidFill>
              </a:rPr>
              <a:t>Ель – высокое вечнозелёное дерево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(высотой до30 м ) с красивой кроной.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Живёт в среднем до 250 – 300 лет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(иногда до 600). Еловые леса очень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плотные, густые, тёмные.  Ель растёт во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влажных местах, а её корни расположены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неглубоко в земле, поэтому её можно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встретить далеко на севере, даже в тех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районах, где расположена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    многолетняя мерзлота.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          Ель – морозостойкое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       растение.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          Ель является одним из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       главных символов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       Нового года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                            и Рождества.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новог. елка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00892" y="5214950"/>
            <a:ext cx="1519238" cy="1519238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" y="494321"/>
            <a:ext cx="4548971" cy="60652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306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928</Words>
  <Application>Microsoft Office PowerPoint</Application>
  <PresentationFormat>Экран (4:3)</PresentationFormat>
  <Paragraphs>189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17</cp:revision>
  <dcterms:created xsi:type="dcterms:W3CDTF">2012-03-01T20:47:36Z</dcterms:created>
  <dcterms:modified xsi:type="dcterms:W3CDTF">2014-12-25T17:37:16Z</dcterms:modified>
</cp:coreProperties>
</file>