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9E55B2-DB05-4970-AF22-894E77CA5688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F52313-9A71-4EE8-8D5E-27323B18E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29684" cy="228601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Презентация к уроку геометрии по теме «Предмет стереометрии» для учащихся </a:t>
            </a:r>
            <a:r>
              <a:rPr lang="ru-RU" sz="3600" dirty="0" smtClean="0"/>
              <a:t>10 </a:t>
            </a:r>
            <a:r>
              <a:rPr lang="ru-RU" sz="3600" dirty="0" smtClean="0"/>
              <a:t>класса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611607"/>
            <a:ext cx="8429684" cy="119970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Мордовских Надежда Васильевна, учитель математики МБОУ Сарасинской СОШ Алтайского района Алтайского края,</a:t>
            </a:r>
            <a:br>
              <a:rPr lang="ru-RU" sz="2400" dirty="0" smtClean="0"/>
            </a:br>
            <a:r>
              <a:rPr lang="ru-RU" sz="2400" dirty="0" smtClean="0"/>
              <a:t>с. Сараса, Алтайский район, Алтайский край,</a:t>
            </a:r>
            <a:br>
              <a:rPr lang="ru-RU" sz="2400" dirty="0" smtClean="0"/>
            </a:br>
            <a:r>
              <a:rPr lang="ru-RU" sz="2400" dirty="0" smtClean="0"/>
              <a:t>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640762" cy="18002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9. Сколько общих точек имеют прямая и плоскость?</a:t>
            </a:r>
            <a:endParaRPr lang="ru-RU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21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29256" y="2214554"/>
            <a:ext cx="3214710" cy="2782888"/>
          </a:xfrm>
        </p:spPr>
        <p:txBody>
          <a:bodyPr/>
          <a:lstStyle/>
          <a:p>
            <a:pPr marL="514350" indent="-514350" algn="l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Одну</a:t>
            </a:r>
          </a:p>
          <a:p>
            <a:pPr marL="514350" indent="-514350" algn="l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Две </a:t>
            </a:r>
          </a:p>
          <a:p>
            <a:pPr marL="514350" indent="-514350" algn="l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Много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428596" y="2571744"/>
            <a:ext cx="4175125" cy="1873250"/>
            <a:chOff x="2123728" y="1988840"/>
            <a:chExt cx="4176712" cy="1873250"/>
          </a:xfrm>
        </p:grpSpPr>
        <p:sp>
          <p:nvSpPr>
            <p:cNvPr id="9221" name="AutoShape 4"/>
            <p:cNvSpPr>
              <a:spLocks noChangeArrowheads="1"/>
            </p:cNvSpPr>
            <p:nvPr/>
          </p:nvSpPr>
          <p:spPr bwMode="auto">
            <a:xfrm>
              <a:off x="2123728" y="1988840"/>
              <a:ext cx="4176712" cy="1873250"/>
            </a:xfrm>
            <a:prstGeom prst="parallelogram">
              <a:avLst>
                <a:gd name="adj" fmla="val 55742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22" name="Line 5"/>
            <p:cNvSpPr>
              <a:spLocks noChangeShapeType="1"/>
            </p:cNvSpPr>
            <p:nvPr/>
          </p:nvSpPr>
          <p:spPr bwMode="auto">
            <a:xfrm flipV="1">
              <a:off x="3131840" y="2420888"/>
              <a:ext cx="2089150" cy="9350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а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Ответы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 правильных ответов – «5»,</a:t>
            </a:r>
          </a:p>
          <a:p>
            <a:r>
              <a:rPr lang="ru-RU" dirty="0" smtClean="0"/>
              <a:t>7-8 правильных ответов – «4»,</a:t>
            </a:r>
          </a:p>
          <a:p>
            <a:r>
              <a:rPr lang="ru-RU" dirty="0" smtClean="0"/>
              <a:t>5-6 правильных ответов – «3»,</a:t>
            </a:r>
          </a:p>
          <a:p>
            <a:r>
              <a:rPr lang="ru-RU" dirty="0" smtClean="0"/>
              <a:t>Менее 5 – «2»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Критерий оценивания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Геометрия, учебник для общеобразовательных учреждений. Авторы: Л.С. Атанасян, В.Ф. Бутузов, С.Б. Кадомцев и др. Издательство «Просвещение»2006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Литература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1. Планиметрия изучает…</a:t>
            </a:r>
            <a:b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</a:b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142976" y="2500306"/>
            <a:ext cx="7543824" cy="3805060"/>
          </a:xfrm>
        </p:spPr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ru-RU" sz="3600" b="1" dirty="0" smtClean="0"/>
              <a:t>Фигуры в пространстве</a:t>
            </a:r>
          </a:p>
          <a:p>
            <a:pPr marL="624078" indent="-514350">
              <a:buFont typeface="+mj-lt"/>
              <a:buAutoNum type="alphaLcParenR"/>
            </a:pPr>
            <a:r>
              <a:rPr lang="ru-RU" sz="3600" b="1" dirty="0" smtClean="0"/>
              <a:t>Фигуры на плоскости</a:t>
            </a:r>
            <a:endParaRPr lang="ru-RU" b="1" dirty="0" smtClean="0"/>
          </a:p>
          <a:p>
            <a:pPr marL="624078" indent="-514350">
              <a:buFont typeface="+mj-lt"/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85852" y="2285992"/>
            <a:ext cx="6829444" cy="309068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LcParenR"/>
            </a:pPr>
            <a:r>
              <a:rPr lang="ru-RU" sz="3600" b="1" dirty="0" smtClean="0"/>
              <a:t>Фигуры на плоскости</a:t>
            </a:r>
          </a:p>
          <a:p>
            <a:pPr marL="624078" indent="-514350">
              <a:buFont typeface="+mj-lt"/>
              <a:buAutoNum type="alphaLcParenR"/>
            </a:pPr>
            <a:r>
              <a:rPr lang="ru-RU" sz="3600" b="1" dirty="0" smtClean="0"/>
              <a:t>Фигуры в пространстве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2. Стереометрия изучает…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282" y="571480"/>
            <a:ext cx="8710615" cy="14700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3. Через сколько точек можно провести прямую?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06475" y="2133600"/>
            <a:ext cx="7566053" cy="3959225"/>
          </a:xfrm>
        </p:spPr>
        <p:txBody>
          <a:bodyPr/>
          <a:lstStyle/>
          <a:p>
            <a:pPr marL="742950" indent="-742950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2</a:t>
            </a:r>
          </a:p>
          <a:p>
            <a:pPr marL="742950" indent="-742950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3</a:t>
            </a:r>
          </a:p>
          <a:p>
            <a:pPr marL="742950" indent="-742950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7145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4. Если 2 плоскости имеют общую точку, то они пересекаются…</a:t>
            </a:r>
            <a:endParaRPr lang="ru-RU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7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350" y="2565400"/>
            <a:ext cx="6400800" cy="2663825"/>
          </a:xfrm>
        </p:spPr>
        <p:txBody>
          <a:bodyPr/>
          <a:lstStyle/>
          <a:p>
            <a:pPr marL="514350" indent="-514350" algn="l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В точке </a:t>
            </a:r>
          </a:p>
          <a:p>
            <a:pPr marL="514350" indent="-514350" algn="l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По прямой</a:t>
            </a:r>
          </a:p>
          <a:p>
            <a:pPr marL="514350" indent="-514350" algn="l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В трех точках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497888" cy="25923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4900" b="1" dirty="0" smtClean="0">
                <a:solidFill>
                  <a:srgbClr val="002060"/>
                </a:solidFill>
                <a:effectLst/>
              </a:rPr>
            </a:br>
            <a:r>
              <a:rPr lang="en-US" sz="49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4900" dirty="0" smtClean="0">
                <a:solidFill>
                  <a:srgbClr val="002060"/>
                </a:solidFill>
                <a:effectLst/>
              </a:rPr>
            </a:br>
            <a:r>
              <a:rPr lang="ru-RU" sz="4900" dirty="0" smtClean="0">
                <a:solidFill>
                  <a:srgbClr val="002060"/>
                </a:solidFill>
                <a:effectLst/>
              </a:rPr>
              <a:t>5. </a:t>
            </a:r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Если </a:t>
            </a:r>
            <a:r>
              <a:rPr lang="ru-RU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две прямые имеют общую точку, то через них можно провести только …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43042" y="2571744"/>
            <a:ext cx="6400800" cy="2808288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одну прямую</a:t>
            </a:r>
          </a:p>
          <a:p>
            <a:pPr marL="514350" indent="-514350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одно пространство</a:t>
            </a:r>
          </a:p>
          <a:p>
            <a:pPr marL="514350" indent="-514350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одну плоскость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404813"/>
            <a:ext cx="8501122" cy="14700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6. Что </a:t>
            </a:r>
            <a:r>
              <a:rPr lang="ru-RU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такое аксиома?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188" y="2133600"/>
            <a:ext cx="7993062" cy="4391025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b="1" dirty="0">
                <a:solidFill>
                  <a:schemeClr val="tx1"/>
                </a:solidFill>
              </a:rPr>
              <a:t>Утверждение, которое доказывается с помощью теорем</a:t>
            </a:r>
          </a:p>
          <a:p>
            <a:pPr marL="514350" indent="-514350" algn="l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Утверждение, </a:t>
            </a:r>
            <a:r>
              <a:rPr lang="ru-RU" b="1" dirty="0">
                <a:solidFill>
                  <a:schemeClr val="tx1"/>
                </a:solidFill>
              </a:rPr>
              <a:t>не требующее доказательств</a:t>
            </a:r>
          </a:p>
          <a:p>
            <a:pPr marL="514350" indent="-514350" algn="l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Утверждение, </a:t>
            </a:r>
            <a:r>
              <a:rPr lang="ru-RU" b="1" dirty="0">
                <a:solidFill>
                  <a:schemeClr val="tx1"/>
                </a:solidFill>
              </a:rPr>
              <a:t>которое доказывается с помощью определений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8313" y="260350"/>
            <a:ext cx="8280400" cy="23764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7. Сколько </a:t>
            </a:r>
            <a:r>
              <a:rPr lang="ru-RU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прямых можно провести через две точки?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781300"/>
            <a:ext cx="6400800" cy="28575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4</a:t>
            </a:r>
          </a:p>
          <a:p>
            <a:pPr marL="514350" indent="-514350" algn="l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3</a:t>
            </a:r>
          </a:p>
          <a:p>
            <a:pPr marL="514350" indent="-514350" algn="l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1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772400" cy="16557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8. Что </a:t>
            </a:r>
            <a:r>
              <a:rPr lang="ru-RU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может принадлежать прямой?</a:t>
            </a:r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71802" y="2571744"/>
            <a:ext cx="4208462" cy="2952750"/>
          </a:xfrm>
        </p:spPr>
        <p:txBody>
          <a:bodyPr/>
          <a:lstStyle/>
          <a:p>
            <a:pPr marL="514350" indent="-514350" algn="just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точка</a:t>
            </a:r>
          </a:p>
          <a:p>
            <a:pPr marL="514350" indent="-514350" algn="just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прямая</a:t>
            </a:r>
          </a:p>
          <a:p>
            <a:pPr marL="514350" indent="-514350" algn="just" eaLnBrk="1" hangingPunct="1">
              <a:lnSpc>
                <a:spcPct val="150000"/>
              </a:lnSpc>
              <a:buFont typeface="Calibri" pitchFamily="34" charset="0"/>
              <a:buAutoNum type="alphaLcParenR"/>
            </a:pPr>
            <a:r>
              <a:rPr lang="ru-RU" sz="3600" b="1" dirty="0" smtClean="0">
                <a:solidFill>
                  <a:schemeClr val="tx1"/>
                </a:solidFill>
              </a:rPr>
              <a:t>плоскость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217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Презентация к уроку геометрии по теме «Предмет стереометрии» для учащихся 10 класса</vt:lpstr>
      <vt:lpstr>1. Планиметрия изучает… </vt:lpstr>
      <vt:lpstr>2. Стереометрия изучает…</vt:lpstr>
      <vt:lpstr>3. Через сколько точек можно провести прямую?</vt:lpstr>
      <vt:lpstr>4. Если 2 плоскости имеют общую точку, то они пересекаются…</vt:lpstr>
      <vt:lpstr>  5. Если две прямые имеют общую точку, то через них можно провести только … </vt:lpstr>
      <vt:lpstr>6. Что такое аксиома?</vt:lpstr>
      <vt:lpstr>7. Сколько прямых можно провести через две точки?</vt:lpstr>
      <vt:lpstr>8. Что может принадлежать прямой?</vt:lpstr>
      <vt:lpstr>9. Сколько общих точек имеют прямая и плоскость?</vt:lpstr>
      <vt:lpstr>Ответы</vt:lpstr>
      <vt:lpstr>Критерий оценивания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2014-12-26T18:18:43Z</dcterms:created>
  <dcterms:modified xsi:type="dcterms:W3CDTF">2014-12-26T20:01:42Z</dcterms:modified>
</cp:coreProperties>
</file>