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04800" y="0"/>
            <a:ext cx="8837613" cy="6856413"/>
            <a:chOff x="192" y="0"/>
            <a:chExt cx="5567" cy="431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384" y="1056"/>
              <a:ext cx="4992" cy="3263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92" y="2256"/>
              <a:ext cx="5567" cy="9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480" y="0"/>
              <a:ext cx="124" cy="124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2817FCF-E276-4342-87D4-09159F2BA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D2E64-76D7-47EF-A271-4A58780B9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609600"/>
            <a:ext cx="207645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607695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749D3-BEB1-489E-88A9-47609A390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230B-FF9E-4BCA-BD66-0E5EB2126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D90F9-A962-43E2-B169-D53D0077B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042CE-F633-4E95-B684-E806C4D6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2479F-EE51-4215-A5BA-51E5587AF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13DE2-DB3F-4560-8504-7A90B8107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1A532-F246-4986-8B84-801CEF0A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B9358-02E0-44E0-9A01-ABBEEB18D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C4F32-DFCD-44E2-9824-6ACA7B0A9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04800" y="0"/>
            <a:ext cx="8837613" cy="6856413"/>
            <a:chOff x="192" y="0"/>
            <a:chExt cx="5567" cy="4319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384" y="0"/>
              <a:ext cx="4992" cy="4319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92" y="192"/>
              <a:ext cx="5567" cy="9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480" y="0"/>
              <a:ext cx="124" cy="124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082454-A103-4043-B8B6-441BC8F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1428736"/>
            <a:ext cx="7772400" cy="2143140"/>
          </a:xfrm>
        </p:spPr>
        <p:txBody>
          <a:bodyPr/>
          <a:lstStyle/>
          <a:p>
            <a:r>
              <a:rPr lang="ru-RU" dirty="0" smtClean="0"/>
              <a:t>Презентация к уроку алгебры по теме «Многочлены» для учащихся 7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2400320"/>
          </a:xfrm>
        </p:spPr>
        <p:txBody>
          <a:bodyPr/>
          <a:lstStyle/>
          <a:p>
            <a:r>
              <a:rPr lang="ru-RU" sz="2400" dirty="0" smtClean="0"/>
              <a:t>Мордовских Надежда Васильевна, </a:t>
            </a:r>
          </a:p>
          <a:p>
            <a:r>
              <a:rPr lang="ru-RU" sz="2400" dirty="0" smtClean="0"/>
              <a:t>учитель математики МБОУ Сарасинской СОШ Алтайского района Алтайского края,</a:t>
            </a:r>
          </a:p>
          <a:p>
            <a:r>
              <a:rPr lang="ru-RU" sz="2400" dirty="0" smtClean="0"/>
              <a:t>С. Сараса, Алтайский район, Алтайский край,</a:t>
            </a:r>
          </a:p>
          <a:p>
            <a:r>
              <a:rPr lang="ru-RU" sz="2400" dirty="0" smtClean="0"/>
              <a:t>2014 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Есть ли подобные слагаемые в выражении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786058"/>
            <a:ext cx="7772400" cy="35909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1,4а+1-а²-1,4+в²</a:t>
            </a:r>
          </a:p>
          <a:p>
            <a:pPr>
              <a:buNone/>
            </a:pPr>
            <a:r>
              <a:rPr lang="ru-RU" dirty="0"/>
              <a:t>б</a:t>
            </a:r>
            <a:r>
              <a:rPr lang="ru-RU" dirty="0" smtClean="0"/>
              <a:t>) а³-3а+в+2в-2а³</a:t>
            </a:r>
          </a:p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) 2ав+х-3ва-х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Приведите подобные слагаемые в выражении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714620"/>
            <a:ext cx="7772400" cy="35195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2а-3а+7а</a:t>
            </a:r>
          </a:p>
          <a:p>
            <a:pPr>
              <a:buNone/>
            </a:pPr>
            <a:r>
              <a:rPr lang="ru-RU" dirty="0"/>
              <a:t>б</a:t>
            </a:r>
            <a:r>
              <a:rPr lang="ru-RU" dirty="0" smtClean="0"/>
              <a:t>) 3х-1+2х+7</a:t>
            </a:r>
          </a:p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) 2х-3у+3х+2у</a:t>
            </a:r>
          </a:p>
          <a:p>
            <a:pPr>
              <a:buNone/>
            </a:pPr>
            <a:r>
              <a:rPr lang="ru-RU" dirty="0"/>
              <a:t>г</a:t>
            </a:r>
            <a:r>
              <a:rPr lang="ru-RU" dirty="0" smtClean="0"/>
              <a:t>) 7а-1+в-7+3а-в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Приведите многочлен к стандартному виду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071810"/>
            <a:ext cx="7772400" cy="3090874"/>
          </a:xfrm>
        </p:spPr>
        <p:txBody>
          <a:bodyPr/>
          <a:lstStyle/>
          <a:p>
            <a:pPr>
              <a:buNone/>
            </a:pPr>
            <a:r>
              <a:rPr lang="ru-RU" dirty="0"/>
              <a:t>а</a:t>
            </a:r>
            <a:r>
              <a:rPr lang="ru-RU" dirty="0" smtClean="0"/>
              <a:t>) 45а-12в+16а</a:t>
            </a:r>
          </a:p>
          <a:p>
            <a:pPr>
              <a:buNone/>
            </a:pPr>
            <a:r>
              <a:rPr lang="ru-RU" dirty="0"/>
              <a:t>б</a:t>
            </a:r>
            <a:r>
              <a:rPr lang="ru-RU" dirty="0" smtClean="0"/>
              <a:t>) 14х³-5-у²-8х³-у²-9</a:t>
            </a:r>
          </a:p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) ½ав-3с+1,5ав+5с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Какова степень многочлена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571744"/>
            <a:ext cx="7772400" cy="3090874"/>
          </a:xfrm>
        </p:spPr>
        <p:txBody>
          <a:bodyPr/>
          <a:lstStyle/>
          <a:p>
            <a:pPr>
              <a:buNone/>
            </a:pPr>
            <a:r>
              <a:rPr lang="ru-RU" dirty="0"/>
              <a:t>а</a:t>
            </a:r>
            <a:r>
              <a:rPr lang="ru-RU" dirty="0" smtClean="0"/>
              <a:t>) а³-а²-а+1</a:t>
            </a:r>
          </a:p>
          <a:p>
            <a:pPr>
              <a:buNone/>
            </a:pPr>
            <a:r>
              <a:rPr lang="ru-RU" dirty="0"/>
              <a:t>б</a:t>
            </a:r>
            <a:r>
              <a:rPr lang="ru-RU" dirty="0" smtClean="0"/>
              <a:t>) 3х²-4х³у³+2у</a:t>
            </a:r>
            <a:r>
              <a:rPr lang="ru-RU" dirty="0" smtClean="0">
                <a:latin typeface="Constantia"/>
              </a:rPr>
              <a:t>⁵</a:t>
            </a:r>
          </a:p>
          <a:p>
            <a:pPr>
              <a:buNone/>
            </a:pPr>
            <a:r>
              <a:rPr lang="ru-RU" dirty="0">
                <a:latin typeface="Constantia"/>
              </a:rPr>
              <a:t>в</a:t>
            </a:r>
            <a:r>
              <a:rPr lang="ru-RU" dirty="0" smtClean="0">
                <a:latin typeface="Constantia"/>
              </a:rPr>
              <a:t>) 2ав²-5а²вс⁸+0,1х¹⁵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786058"/>
            <a:ext cx="7772400" cy="330518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б, в</a:t>
            </a:r>
          </a:p>
          <a:p>
            <a:pPr marL="514350" indent="-514350">
              <a:buAutoNum type="arabicPeriod"/>
            </a:pPr>
            <a:r>
              <a:rPr lang="ru-RU" dirty="0"/>
              <a:t>а</a:t>
            </a:r>
            <a:r>
              <a:rPr lang="ru-RU" dirty="0" smtClean="0"/>
              <a:t>) 6а  б) 5х+6   в) 5х-7    г) 10а-8 </a:t>
            </a:r>
          </a:p>
          <a:p>
            <a:pPr marL="514350" indent="-514350">
              <a:buAutoNum type="arabicPeriod"/>
            </a:pPr>
            <a:r>
              <a:rPr lang="ru-RU" dirty="0"/>
              <a:t>а</a:t>
            </a:r>
            <a:r>
              <a:rPr lang="ru-RU" dirty="0" smtClean="0"/>
              <a:t>) 61а-12в    б) 6х³-2у²-14    в) 2ав+2с</a:t>
            </a:r>
          </a:p>
          <a:p>
            <a:pPr marL="514350" indent="-514350">
              <a:buAutoNum type="arabicPeriod"/>
            </a:pPr>
            <a:r>
              <a:rPr lang="ru-RU" dirty="0"/>
              <a:t>а</a:t>
            </a:r>
            <a:r>
              <a:rPr lang="ru-RU" dirty="0" smtClean="0"/>
              <a:t>) 3   б) 6    в) 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Уроки алгебры в 7 классе, авторы: В.И. Жохов, Л.Б. Крайнева. Москва «Просвещение», 2014 г.</a:t>
            </a:r>
          </a:p>
          <a:p>
            <a:r>
              <a:rPr lang="ru-RU" dirty="0" smtClean="0"/>
              <a:t>Алгебра, 7 класс, учебник для общеобразовательных учреждений. Авторы: Ю.Н. Макарычев, Н.Г. </a:t>
            </a:r>
            <a:r>
              <a:rPr lang="ru-RU" dirty="0" err="1" smtClean="0"/>
              <a:t>Миндюк</a:t>
            </a:r>
            <a:r>
              <a:rPr lang="ru-RU" dirty="0" smtClean="0"/>
              <a:t> и др. Москва «Просвещение», 2011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Татами»">
  <a:themeElements>
    <a:clrScheme name="Тема Office 1">
      <a:dk1>
        <a:srgbClr val="000000"/>
      </a:dk1>
      <a:lt1>
        <a:srgbClr val="CC9900"/>
      </a:lt1>
      <a:dk2>
        <a:srgbClr val="663300"/>
      </a:dk2>
      <a:lt2>
        <a:srgbClr val="996600"/>
      </a:lt2>
      <a:accent1>
        <a:srgbClr val="FF6633"/>
      </a:accent1>
      <a:accent2>
        <a:srgbClr val="999933"/>
      </a:accent2>
      <a:accent3>
        <a:srgbClr val="E2CAAA"/>
      </a:accent3>
      <a:accent4>
        <a:srgbClr val="000000"/>
      </a:accent4>
      <a:accent5>
        <a:srgbClr val="FFB8AD"/>
      </a:accent5>
      <a:accent6>
        <a:srgbClr val="8A8A2D"/>
      </a:accent6>
      <a:hlink>
        <a:srgbClr val="CC3300"/>
      </a:hlink>
      <a:folHlink>
        <a:srgbClr val="FFCC99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CC9900"/>
        </a:lt1>
        <a:dk2>
          <a:srgbClr val="663300"/>
        </a:dk2>
        <a:lt2>
          <a:srgbClr val="996600"/>
        </a:lt2>
        <a:accent1>
          <a:srgbClr val="FF6633"/>
        </a:accent1>
        <a:accent2>
          <a:srgbClr val="999933"/>
        </a:accent2>
        <a:accent3>
          <a:srgbClr val="E2CAAA"/>
        </a:accent3>
        <a:accent4>
          <a:srgbClr val="000000"/>
        </a:accent4>
        <a:accent5>
          <a:srgbClr val="FFB8AD"/>
        </a:accent5>
        <a:accent6>
          <a:srgbClr val="8A8A2D"/>
        </a:accent6>
        <a:hlink>
          <a:srgbClr val="CC33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663300"/>
        </a:dk2>
        <a:lt2>
          <a:srgbClr val="996600"/>
        </a:lt2>
        <a:accent1>
          <a:srgbClr val="FF6633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8A8A2D"/>
        </a:accent6>
        <a:hlink>
          <a:srgbClr val="CC33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A1A1A1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«Татами»</Template>
  <TotalTime>45</TotalTime>
  <Words>199</Words>
  <Application>Microsoft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Times New Roman</vt:lpstr>
      <vt:lpstr>Monotype Sorts</vt:lpstr>
      <vt:lpstr>Arial</vt:lpstr>
      <vt:lpstr>Шаблон оформления «Татами»</vt:lpstr>
      <vt:lpstr>Презентация к уроку алгебры по теме «Многочлены» для учащихся 7 класса</vt:lpstr>
      <vt:lpstr>1. Есть ли подобные слагаемые в выражении</vt:lpstr>
      <vt:lpstr>2. Приведите подобные слагаемые в выражении</vt:lpstr>
      <vt:lpstr>3. Приведите многочлен к стандартному виду</vt:lpstr>
      <vt:lpstr>4. Какова степень многочлена</vt:lpstr>
      <vt:lpstr>Ответы</vt:lpstr>
      <vt:lpstr>Литература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cp:keywords/>
  <dc:description/>
  <cp:lastModifiedBy>Admin</cp:lastModifiedBy>
  <cp:revision>13</cp:revision>
  <cp:lastPrinted>1601-01-01T00:00:00Z</cp:lastPrinted>
  <dcterms:created xsi:type="dcterms:W3CDTF">2014-12-27T19:46:28Z</dcterms:created>
  <dcterms:modified xsi:type="dcterms:W3CDTF">2014-12-27T20:31:34Z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TC010690831049</vt:lpwstr>
  </property>
</Properties>
</file>