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62" r:id="rId4"/>
    <p:sldId id="263" r:id="rId5"/>
    <p:sldId id="257" r:id="rId6"/>
    <p:sldId id="261" r:id="rId7"/>
    <p:sldId id="258" r:id="rId8"/>
    <p:sldId id="264" r:id="rId9"/>
    <p:sldId id="265" r:id="rId10"/>
    <p:sldId id="267" r:id="rId11"/>
    <p:sldId id="259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4943-1E14-4448-A355-5D3F8FE897E6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00F00-0BC1-4D4D-9114-243C4ABDA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0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0F00-0BC1-4D4D-9114-243C4ABDA3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9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0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7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6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3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1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0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4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A559-32ED-4C59-B0B4-30F34EC0D00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524A-AEC5-4BFB-9240-37D8D196E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torg.com.ua/lead/chernozem-chernozem-prodam-chernozem-kiev-s-dostavkoj-torf,1401773.html" TargetMode="External"/><Relationship Id="rId2" Type="http://schemas.openxmlformats.org/officeDocument/2006/relationships/hyperlink" Target="http://ufa.rosfirm.ru/lana-cc02-4019136/chernozem-ufa-pc30973564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grafija.ru/biography/dokuchaev-vasilij-vasilevich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МОУ «</a:t>
            </a:r>
            <a:r>
              <a:rPr lang="ru-RU" altLang="ru-RU" sz="2400" b="1" dirty="0" err="1" smtClean="0">
                <a:solidFill>
                  <a:srgbClr val="0070C0"/>
                </a:solidFill>
              </a:rPr>
              <a:t>Косланская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 СОШ»,  </a:t>
            </a:r>
            <a:r>
              <a:rPr lang="ru-RU" altLang="ru-RU" sz="2400" b="1" dirty="0" err="1" smtClean="0">
                <a:solidFill>
                  <a:srgbClr val="0070C0"/>
                </a:solidFill>
              </a:rPr>
              <a:t>Удорский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 район, </a:t>
            </a:r>
            <a:br>
              <a:rPr lang="ru-RU" altLang="ru-RU" sz="2400" b="1" dirty="0" smtClean="0">
                <a:solidFill>
                  <a:srgbClr val="0070C0"/>
                </a:solidFill>
              </a:rPr>
            </a:br>
            <a:r>
              <a:rPr lang="ru-RU" altLang="ru-RU" sz="2400" b="1" dirty="0" smtClean="0">
                <a:solidFill>
                  <a:srgbClr val="0070C0"/>
                </a:solidFill>
              </a:rPr>
              <a:t>Республика Коми</a:t>
            </a:r>
            <a:br>
              <a:rPr lang="ru-RU" altLang="ru-RU" sz="2400" b="1" dirty="0" smtClean="0">
                <a:solidFill>
                  <a:srgbClr val="0070C0"/>
                </a:solidFill>
              </a:rPr>
            </a:br>
            <a:endParaRPr lang="ru-RU" alt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4508500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2014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611188" y="198913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Calibri" pitchFamily="34" charset="0"/>
              </a:rPr>
              <a:t>Презентация к сценарию урока в 5 классе по теме </a:t>
            </a:r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««Царь» почв – чернозем»,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Calibri" pitchFamily="34" charset="0"/>
              </a:rPr>
              <a:t>по программе УМК 5 класс "Природоведение",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Calibri" pitchFamily="34" charset="0"/>
              </a:rPr>
              <a:t>автор А.Е. Андреева</a:t>
            </a:r>
          </a:p>
        </p:txBody>
      </p:sp>
      <p:pic>
        <p:nvPicPr>
          <p:cNvPr id="1026" name="Picture 2" descr="http://build.msk.acoola.ru/media/uploads/media/572403/626/chernozem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064"/>
            <a:ext cx="244827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9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3096344" cy="2312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Особенности тундровых почв</a:t>
            </a:r>
            <a:endParaRPr lang="ru-RU" sz="3200" b="1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563888" y="332656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</a:t>
            </a:r>
            <a:r>
              <a:rPr lang="ru-RU" sz="2800" b="1" dirty="0" smtClean="0"/>
              <a:t>1. содержат железо</a:t>
            </a:r>
            <a:endParaRPr lang="ru-RU" sz="2800" b="1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3563888" y="1565176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2</a:t>
            </a:r>
            <a:r>
              <a:rPr lang="ru-RU" dirty="0" smtClean="0"/>
              <a:t>.  </a:t>
            </a:r>
            <a:r>
              <a:rPr lang="ru-RU" sz="2800" b="1" dirty="0" smtClean="0"/>
              <a:t>неглубокие (до 30-40 см)</a:t>
            </a:r>
            <a:endParaRPr lang="ru-RU" sz="2800" b="1" dirty="0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563888" y="2780928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3</a:t>
            </a:r>
            <a:r>
              <a:rPr lang="ru-RU" dirty="0" smtClean="0"/>
              <a:t>.  </a:t>
            </a:r>
            <a:r>
              <a:rPr lang="ru-RU" sz="2800" b="1" dirty="0" smtClean="0"/>
              <a:t>почвенные горизонты едва различимы</a:t>
            </a:r>
            <a:endParaRPr lang="ru-RU" sz="2800" b="1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563888" y="4005064"/>
            <a:ext cx="5040560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4</a:t>
            </a:r>
            <a:r>
              <a:rPr lang="ru-RU" dirty="0" smtClean="0"/>
              <a:t>. </a:t>
            </a:r>
            <a:r>
              <a:rPr lang="ru-RU" sz="2800" b="1" dirty="0"/>
              <a:t>м</a:t>
            </a:r>
            <a:r>
              <a:rPr lang="ru-RU" sz="2800" b="1" dirty="0" smtClean="0"/>
              <a:t>ало гумуса</a:t>
            </a:r>
            <a:endParaRPr lang="ru-RU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1" y="2908548"/>
            <a:ext cx="2747211" cy="35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352928" cy="10801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Подчеркните правильное высказывание.</a:t>
            </a:r>
            <a:endParaRPr lang="ru-RU" sz="3600" b="1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23528" y="1628800"/>
            <a:ext cx="8352928" cy="5040560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/>
              <a:t>А) Тундровые почвы богаты перегноем.</a:t>
            </a:r>
            <a:endParaRPr lang="ru-RU" sz="800" b="1" dirty="0" smtClean="0"/>
          </a:p>
          <a:p>
            <a:pPr algn="just"/>
            <a:endParaRPr lang="ru-RU" sz="3600" b="1" dirty="0" smtClean="0"/>
          </a:p>
          <a:p>
            <a:pPr algn="just"/>
            <a:r>
              <a:rPr lang="ru-RU" sz="3600" b="1" dirty="0" smtClean="0"/>
              <a:t>Б) Тундровые почвы имеют хорошо развитые мощные горизонты.</a:t>
            </a:r>
          </a:p>
          <a:p>
            <a:pPr algn="just"/>
            <a:endParaRPr lang="ru-RU" sz="3600" b="1" dirty="0" smtClean="0"/>
          </a:p>
          <a:p>
            <a:pPr algn="just"/>
            <a:r>
              <a:rPr lang="ru-RU" sz="3600" b="1" dirty="0" smtClean="0"/>
              <a:t>В) Выветривание в тундровой зоне идет слабо.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517232"/>
            <a:ext cx="8352928" cy="108012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solidFill>
                  <a:srgbClr val="FFFF00"/>
                </a:solidFill>
              </a:rPr>
              <a:t>В) Выветривание в тундровой зоне идет слабо.</a:t>
            </a:r>
          </a:p>
        </p:txBody>
      </p:sp>
    </p:spTree>
    <p:extLst>
      <p:ext uri="{BB962C8B-B14F-4D97-AF65-F5344CB8AC3E}">
        <p14:creationId xmlns:p14="http://schemas.microsoft.com/office/powerpoint/2010/main" val="5417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4788532" cy="10801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Домашнее задание:</a:t>
            </a:r>
            <a:endParaRPr lang="ru-RU" sz="3600" b="1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5589921" y="48848"/>
            <a:ext cx="3168352" cy="32403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 ЭРУДИТ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23528" y="1772816"/>
            <a:ext cx="5472608" cy="27897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Пользуясь дополнительной литературой, объясните, что такое многолетняя мерзлота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499992" y="4077072"/>
            <a:ext cx="4392488" cy="26096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Прочитайте </a:t>
            </a:r>
            <a:r>
              <a:rPr lang="ru-RU" sz="2800" b="1" smtClean="0">
                <a:solidFill>
                  <a:srgbClr val="00B050"/>
                </a:solidFill>
              </a:rPr>
              <a:t>параграф 46.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Источники: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ufa.rosfirm.ru/lana-cc02-4019136/chernozem-ufa-pc309735645.htm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www.freetorg.com.ua/lead/chernozem-chernozem-prodam-chernozem-kiev-s-dostavkoj-torf,1401773.html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www.biografija.ru/biography/dokuchaev-vasilij-vasilevich.htm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5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620688"/>
            <a:ext cx="6912768" cy="144016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«Царь» почв – чернозем.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5953125" cy="4419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232602" cy="546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7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395536" y="332656"/>
            <a:ext cx="8280920" cy="1296144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 Почему В.В. Докучаев назвал черноземы – «царем» почв? (стр.171)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0250"/>
            <a:ext cx="2654821" cy="35421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3" y="5949280"/>
            <a:ext cx="2798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Докучаев В.В.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286250" y="2000250"/>
            <a:ext cx="4214813" cy="4214813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641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3096344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тексте п.47, стр.141 учебника найдите информацию о растениях, которые встречаются в черноземных степях. Перечислите их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563888" y="188640"/>
            <a:ext cx="3096344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1</a:t>
            </a:r>
            <a:r>
              <a:rPr lang="ru-RU" dirty="0" smtClean="0"/>
              <a:t>.  </a:t>
            </a:r>
            <a:r>
              <a:rPr lang="ru-RU" sz="3600" b="1" dirty="0" smtClean="0"/>
              <a:t>злаки</a:t>
            </a:r>
            <a:endParaRPr lang="ru-RU" sz="3600" b="1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5508104" y="1412776"/>
            <a:ext cx="3096344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2</a:t>
            </a:r>
            <a:r>
              <a:rPr lang="ru-RU" dirty="0" smtClean="0"/>
              <a:t>.  </a:t>
            </a:r>
            <a:r>
              <a:rPr lang="ru-RU" sz="3600" b="1" dirty="0" smtClean="0"/>
              <a:t>бобовые</a:t>
            </a:r>
            <a:endParaRPr lang="ru-RU" sz="3600" b="1" dirty="0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464171" y="2672440"/>
            <a:ext cx="3096344" cy="108012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3</a:t>
            </a:r>
            <a:r>
              <a:rPr lang="ru-RU" dirty="0" smtClean="0"/>
              <a:t>.  </a:t>
            </a:r>
            <a:r>
              <a:rPr lang="ru-RU" sz="3600" b="1" dirty="0" smtClean="0"/>
              <a:t>ковыль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841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51519" y="1700808"/>
            <a:ext cx="2520903" cy="72008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</a:t>
            </a:r>
            <a:r>
              <a:rPr lang="ru-RU" sz="4000" dirty="0" smtClean="0"/>
              <a:t>1. ковыль</a:t>
            </a:r>
            <a:endParaRPr lang="ru-RU" sz="4000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238913" y="2660607"/>
            <a:ext cx="2533509" cy="72008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 </a:t>
            </a:r>
            <a:r>
              <a:rPr lang="ru-RU" sz="4000" dirty="0"/>
              <a:t>2</a:t>
            </a:r>
            <a:r>
              <a:rPr lang="ru-RU" sz="4000" dirty="0" smtClean="0"/>
              <a:t>. </a:t>
            </a:r>
            <a:r>
              <a:rPr lang="ru-RU" sz="4000" dirty="0" err="1" smtClean="0"/>
              <a:t>вейник</a:t>
            </a:r>
            <a:endParaRPr lang="ru-RU" sz="4000" dirty="0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251519" y="3630069"/>
            <a:ext cx="2520903" cy="72008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3. полынь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60648"/>
            <a:ext cx="6912768" cy="10801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Растительность черноземных </a:t>
            </a:r>
            <a:r>
              <a:rPr lang="ru-RU" sz="3600" b="1" dirty="0" smtClean="0"/>
              <a:t>степей:</a:t>
            </a:r>
            <a:endParaRPr lang="ru-RU" sz="3600" b="1" dirty="0"/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235046" y="4581128"/>
            <a:ext cx="2520903" cy="72008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/>
              <a:t>4</a:t>
            </a:r>
            <a:r>
              <a:rPr lang="ru-RU" sz="3600" dirty="0" smtClean="0"/>
              <a:t>. горошек 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24000"/>
            <a:ext cx="3805014" cy="507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44" y="1594749"/>
            <a:ext cx="5998063" cy="449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24000"/>
            <a:ext cx="5922428" cy="444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88683"/>
            <a:ext cx="5822580" cy="448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74" y="1268760"/>
            <a:ext cx="5870426" cy="440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3096344" cy="60486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Используя текст учебника на стр.168, выясните  причины заболачивания почвы.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34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3" y="99183"/>
            <a:ext cx="8863943" cy="661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404664"/>
            <a:ext cx="619268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Причины заболачивания почвы: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79512" y="2204864"/>
            <a:ext cx="3600400" cy="18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Многолетняя мерзлота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2553" y="4725144"/>
            <a:ext cx="3600400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Низкие температуры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88632" y="2204864"/>
            <a:ext cx="3600400" cy="18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Мало осадков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5436096" y="4509120"/>
            <a:ext cx="3600400" cy="180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Низкая испаряемость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602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3096344" cy="60486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 тексте учебника на стр.168, найдите описание тундровых почв. Выпишите основные особенности этих почв.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9890"/>
            <a:ext cx="5256584" cy="66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1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257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13</cp:revision>
  <dcterms:created xsi:type="dcterms:W3CDTF">2012-03-01T20:47:36Z</dcterms:created>
  <dcterms:modified xsi:type="dcterms:W3CDTF">2014-12-28T16:06:41Z</dcterms:modified>
</cp:coreProperties>
</file>