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2E04"/>
    <a:srgbClr val="C08D76"/>
    <a:srgbClr val="FFCC99"/>
    <a:srgbClr val="EFAE6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4" autoAdjust="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500166" y="2143116"/>
            <a:ext cx="6072230" cy="1500198"/>
          </a:xfrm>
          <a:prstGeom prst="roundRect">
            <a:avLst/>
          </a:prstGeom>
          <a:solidFill>
            <a:srgbClr val="FFCC99">
              <a:alpha val="50000"/>
            </a:srgbClr>
          </a:solidFill>
          <a:ln w="50800" cmpd="dbl">
            <a:solidFill>
              <a:srgbClr val="602E04">
                <a:alpha val="61000"/>
              </a:srgb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71017-0250-42F9-970A-3242D8CD8A0E}" type="datetimeFigureOut">
              <a:rPr lang="ru-RU"/>
              <a:pPr>
                <a:defRPr/>
              </a:pPr>
              <a:t>31.12.2014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B78DE-7AD8-4ECE-A211-4ADFC67DDB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56FAB-5880-4119-A37B-48EB26B44229}" type="datetimeFigureOut">
              <a:rPr lang="ru-RU"/>
              <a:pPr>
                <a:defRPr/>
              </a:pPr>
              <a:t>31.12.2014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28C52-BB32-415D-AFFA-A8491FB880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 rot="5400000">
            <a:off x="4750594" y="2178844"/>
            <a:ext cx="5857875" cy="2071687"/>
          </a:xfrm>
          <a:prstGeom prst="roundRect">
            <a:avLst/>
          </a:prstGeom>
          <a:solidFill>
            <a:srgbClr val="FFCC99">
              <a:alpha val="50000"/>
            </a:srgbClr>
          </a:solidFill>
          <a:ln w="50800" cmpd="dbl">
            <a:solidFill>
              <a:srgbClr val="602E04">
                <a:alpha val="61000"/>
              </a:srgb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5AD9B-B3B8-48F6-AE59-ADF83E769747}" type="datetimeFigureOut">
              <a:rPr lang="ru-RU"/>
              <a:pPr>
                <a:defRPr/>
              </a:pPr>
              <a:t>31.12.2014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BD297-130E-4FE2-877E-54B0F3CEE6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00034" y="285728"/>
            <a:ext cx="8143932" cy="1143008"/>
          </a:xfrm>
          <a:prstGeom prst="roundRect">
            <a:avLst/>
          </a:prstGeom>
          <a:solidFill>
            <a:srgbClr val="FFCC99">
              <a:alpha val="50000"/>
            </a:srgbClr>
          </a:solidFill>
          <a:ln w="50800" cmpd="dbl">
            <a:solidFill>
              <a:srgbClr val="602E04">
                <a:alpha val="61000"/>
              </a:srgb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602E04"/>
              </a:buClr>
              <a:buFont typeface="Wingdings" pitchFamily="2" charset="2"/>
              <a:buChar char="§"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24327-20F1-401F-8097-5C23BF3101EC}" type="datetimeFigureOut">
              <a:rPr lang="ru-RU"/>
              <a:pPr>
                <a:defRPr/>
              </a:pPr>
              <a:t>31.12.2014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54516-FB26-47C6-A647-265D6572FD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14348" y="4357694"/>
            <a:ext cx="7786742" cy="1500198"/>
          </a:xfrm>
          <a:prstGeom prst="roundRect">
            <a:avLst/>
          </a:prstGeom>
          <a:solidFill>
            <a:srgbClr val="FFCC99">
              <a:alpha val="50000"/>
            </a:srgbClr>
          </a:solidFill>
          <a:ln w="50800" cmpd="dbl">
            <a:solidFill>
              <a:srgbClr val="602E04">
                <a:alpha val="61000"/>
              </a:srgb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C7E17-E6FC-4196-AD4D-5E601B431EC6}" type="datetimeFigureOut">
              <a:rPr lang="ru-RU"/>
              <a:pPr>
                <a:defRPr/>
              </a:pPr>
              <a:t>31.12.2014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6BB75-0799-4F1A-9826-CA1515D870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00034" y="285728"/>
            <a:ext cx="8143932" cy="1143008"/>
          </a:xfrm>
          <a:prstGeom prst="roundRect">
            <a:avLst/>
          </a:prstGeom>
          <a:solidFill>
            <a:srgbClr val="FFCC99">
              <a:alpha val="50000"/>
            </a:srgbClr>
          </a:solidFill>
          <a:ln w="50800" cmpd="dbl">
            <a:solidFill>
              <a:srgbClr val="602E04">
                <a:alpha val="61000"/>
              </a:srgb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489F7-2924-4EE5-8F16-435831284CFF}" type="datetimeFigureOut">
              <a:rPr lang="ru-RU"/>
              <a:pPr>
                <a:defRPr/>
              </a:pPr>
              <a:t>31.12.2014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409F2-4ED7-4CD8-8F60-A0B39274B1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0DD63-8DC2-41F1-95DF-A73F6D82BF1C}" type="datetimeFigureOut">
              <a:rPr lang="ru-RU"/>
              <a:pPr>
                <a:defRPr/>
              </a:pPr>
              <a:t>31.12.2014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D690F-B12B-4901-B5F1-9CF8FA0D62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500034" y="285728"/>
            <a:ext cx="8143932" cy="1143008"/>
          </a:xfrm>
          <a:prstGeom prst="roundRect">
            <a:avLst/>
          </a:prstGeom>
          <a:solidFill>
            <a:srgbClr val="FFCC99">
              <a:alpha val="50000"/>
            </a:srgbClr>
          </a:solidFill>
          <a:ln w="50800" cmpd="dbl">
            <a:solidFill>
              <a:srgbClr val="602E04">
                <a:alpha val="61000"/>
              </a:srgb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857F2-2762-4DB4-9B6B-93C15CCACE8B}" type="datetimeFigureOut">
              <a:rPr lang="ru-RU"/>
              <a:pPr>
                <a:defRPr/>
              </a:pPr>
              <a:t>31.12.2014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6EFA5-F2AA-4048-AA22-66A354449B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A19A-C040-485A-A997-EFBDD5B66D24}" type="datetimeFigureOut">
              <a:rPr lang="ru-RU"/>
              <a:pPr>
                <a:defRPr/>
              </a:pPr>
              <a:t>31.12.2014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C40F8-026E-4C8F-8B06-B49E17916F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3143272" cy="1143008"/>
          </a:xfrm>
          <a:prstGeom prst="roundRect">
            <a:avLst/>
          </a:prstGeom>
          <a:solidFill>
            <a:srgbClr val="FFCC99">
              <a:alpha val="50000"/>
            </a:srgbClr>
          </a:solidFill>
          <a:ln w="50800" cmpd="dbl">
            <a:solidFill>
              <a:srgbClr val="602E04">
                <a:alpha val="61000"/>
              </a:srgb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C52AF-106C-4902-80AC-D6D27D1FF96A}" type="datetimeFigureOut">
              <a:rPr lang="ru-RU"/>
              <a:pPr>
                <a:defRPr/>
              </a:pPr>
              <a:t>31.12.2014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C9123-6269-4401-ACEF-F1BAD633ED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571604" y="4786322"/>
            <a:ext cx="6072230" cy="642942"/>
          </a:xfrm>
          <a:prstGeom prst="roundRect">
            <a:avLst/>
          </a:prstGeom>
          <a:solidFill>
            <a:srgbClr val="FFCC99">
              <a:alpha val="50000"/>
            </a:srgbClr>
          </a:solidFill>
          <a:ln w="50800" cmpd="dbl">
            <a:solidFill>
              <a:srgbClr val="602E04">
                <a:alpha val="61000"/>
              </a:srgb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76023-1537-44CD-895A-B4028776DBD8}" type="datetimeFigureOut">
              <a:rPr lang="ru-RU"/>
              <a:pPr>
                <a:defRPr/>
              </a:pPr>
              <a:t>31.12.2014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C65BB-5A1B-4323-9A63-048062B109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500034" y="285728"/>
            <a:ext cx="8143932" cy="1143008"/>
          </a:xfrm>
          <a:prstGeom prst="roundRect">
            <a:avLst/>
          </a:prstGeom>
          <a:solidFill>
            <a:srgbClr val="FFCC99">
              <a:alpha val="50000"/>
            </a:srgbClr>
          </a:solidFill>
          <a:ln w="50800" cmpd="dbl">
            <a:solidFill>
              <a:srgbClr val="602E04">
                <a:alpha val="61000"/>
              </a:srgb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602701-B4D5-4078-BCE4-CA2553DB628A}" type="datetimeFigureOut">
              <a:rPr lang="ru-RU"/>
              <a:pPr>
                <a:defRPr/>
              </a:pPr>
              <a:t>31.12.2014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67A7BD4-8E9A-4D44-80F6-13C7005A4D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05" r:id="rId5"/>
    <p:sldLayoutId id="2147483711" r:id="rId6"/>
    <p:sldLayoutId id="2147483712" r:id="rId7"/>
    <p:sldLayoutId id="2147483713" r:id="rId8"/>
    <p:sldLayoutId id="2147483714" r:id="rId9"/>
    <p:sldLayoutId id="2147483706" r:id="rId10"/>
    <p:sldLayoutId id="214748371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02E04"/>
        </a:buClr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500166" y="2143116"/>
            <a:ext cx="6072230" cy="1500198"/>
          </a:xfrm>
          <a:prstGeom prst="roundRect">
            <a:avLst/>
          </a:prstGeom>
          <a:solidFill>
            <a:srgbClr val="FFCC99">
              <a:alpha val="50000"/>
            </a:srgbClr>
          </a:solidFill>
          <a:ln w="50800" cmpd="dbl">
            <a:solidFill>
              <a:srgbClr val="602E04">
                <a:alpha val="61000"/>
              </a:srgb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6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DIALOGE</a:t>
            </a:r>
            <a:endParaRPr lang="ru-RU" dirty="0" smtClean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400" dirty="0" smtClean="0"/>
              <a:t>2</a:t>
            </a:r>
            <a:r>
              <a:rPr lang="en-US" dirty="0" smtClean="0"/>
              <a:t> KLASSE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143372" y="550070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Автор: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Соловьянова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Татьяна Анатольевна, </a:t>
            </a:r>
          </a:p>
          <a:p>
            <a:pPr algn="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учитель немецкого языка МБОУ «СОШ №6» г. Новомосковска, Тульская область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ialoge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052736"/>
            <a:ext cx="8620564" cy="4536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air_boy_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1484784"/>
            <a:ext cx="1925053" cy="259882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87824" y="1124744"/>
            <a:ext cx="45365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hei</a:t>
            </a:r>
            <a:r>
              <a:rPr lang="de-DE" sz="3200" dirty="0" err="1" smtClean="0">
                <a:latin typeface="Times New Roman" pitchFamily="18" charset="0"/>
                <a:cs typeface="Times New Roman" pitchFamily="18" charset="0"/>
              </a:rPr>
              <a:t>ße</a:t>
            </a:r>
            <a:r>
              <a:rPr lang="de-DE" sz="3200" dirty="0" smtClean="0">
                <a:latin typeface="Times New Roman" pitchFamily="18" charset="0"/>
                <a:cs typeface="Times New Roman" pitchFamily="18" charset="0"/>
              </a:rPr>
              <a:t>  Otto. </a:t>
            </a:r>
          </a:p>
          <a:p>
            <a:r>
              <a:rPr lang="de-DE" sz="3200" dirty="0" smtClean="0">
                <a:latin typeface="Times New Roman" pitchFamily="18" charset="0"/>
                <a:cs typeface="Times New Roman" pitchFamily="18" charset="0"/>
              </a:rPr>
              <a:t>Und wie heißt du?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15816" y="0"/>
            <a:ext cx="43204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02E04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de-DE" sz="8800" dirty="0" smtClean="0">
              <a:solidFill>
                <a:srgbClr val="602E0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87824" y="3068960"/>
            <a:ext cx="4968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komme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aus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Bonn</a:t>
            </a:r>
            <a:r>
              <a:rPr lang="de-DE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de-DE" sz="3200" dirty="0" smtClean="0">
                <a:latin typeface="Times New Roman" pitchFamily="18" charset="0"/>
                <a:cs typeface="Times New Roman" pitchFamily="18" charset="0"/>
              </a:rPr>
              <a:t>Woher kommst du?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15816" y="5411450"/>
            <a:ext cx="45365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02E04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de-DE" sz="8800" dirty="0" smtClean="0">
              <a:solidFill>
                <a:srgbClr val="602E0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59832" y="4437112"/>
            <a:ext cx="56166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bin 9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Jahre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alt</a:t>
            </a:r>
            <a:r>
              <a:rPr lang="de-DE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de-DE" sz="3200" dirty="0" smtClean="0">
                <a:latin typeface="Times New Roman" pitchFamily="18" charset="0"/>
                <a:cs typeface="Times New Roman" pitchFamily="18" charset="0"/>
              </a:rPr>
              <a:t>Und wie alt bist du du?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87824" y="4509120"/>
            <a:ext cx="45365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02E04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de-DE" sz="8800" dirty="0" smtClean="0">
              <a:solidFill>
                <a:srgbClr val="602E0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87824" y="2276872"/>
            <a:ext cx="4536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Sehr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angenehm</a:t>
            </a:r>
            <a:r>
              <a:rPr lang="de-DE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87824" y="2060848"/>
            <a:ext cx="45365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02E04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de-DE" sz="8800" dirty="0" smtClean="0">
              <a:solidFill>
                <a:srgbClr val="602E0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15816" y="332656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Guten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Tag!</a:t>
            </a:r>
            <a:endParaRPr lang="de-DE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15816" y="1124744"/>
            <a:ext cx="45365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02E04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de-DE" sz="8800" dirty="0" smtClean="0">
              <a:solidFill>
                <a:srgbClr val="602E0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87824" y="5733256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Auf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Wiedersehen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de-DE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87824" y="3284984"/>
            <a:ext cx="45365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02E04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de-DE" sz="8800" dirty="0" smtClean="0">
              <a:solidFill>
                <a:srgbClr val="602E0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air_boy_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1700808"/>
            <a:ext cx="2118046" cy="27777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5536" y="1412776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hei</a:t>
            </a:r>
            <a:r>
              <a:rPr lang="de-DE" sz="3200" dirty="0" err="1" smtClean="0">
                <a:latin typeface="Times New Roman" pitchFamily="18" charset="0"/>
                <a:cs typeface="Times New Roman" pitchFamily="18" charset="0"/>
              </a:rPr>
              <a:t>ße</a:t>
            </a:r>
            <a:r>
              <a:rPr lang="de-DE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de-DE" sz="3200" dirty="0" err="1" smtClean="0">
                <a:latin typeface="Times New Roman" pitchFamily="18" charset="0"/>
                <a:cs typeface="Times New Roman" pitchFamily="18" charset="0"/>
              </a:rPr>
              <a:t>Grette</a:t>
            </a:r>
            <a:r>
              <a:rPr lang="de-DE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5576" y="1124744"/>
            <a:ext cx="43204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02E04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de-DE" sz="8800" dirty="0" smtClean="0">
              <a:solidFill>
                <a:srgbClr val="602E0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3140968"/>
            <a:ext cx="4968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komme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aus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Weimar</a:t>
            </a:r>
            <a:r>
              <a:rPr lang="de-DE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4149080"/>
            <a:ext cx="45365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02E04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de-DE" sz="8800" dirty="0" smtClean="0">
              <a:solidFill>
                <a:srgbClr val="602E0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4221088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bin 8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Jahre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alt</a:t>
            </a:r>
            <a:r>
              <a:rPr lang="de-DE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1560" y="2996952"/>
            <a:ext cx="45365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02E04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de-DE" sz="8800" dirty="0" smtClean="0">
              <a:solidFill>
                <a:srgbClr val="602E0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7544" y="2204864"/>
            <a:ext cx="4536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Freut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mich</a:t>
            </a:r>
            <a:r>
              <a:rPr lang="de-DE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7584" y="332656"/>
            <a:ext cx="45365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02E04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de-DE" sz="8800" dirty="0" smtClean="0">
              <a:solidFill>
                <a:srgbClr val="602E0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7584" y="548680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Guten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Tag!</a:t>
            </a:r>
            <a:endParaRPr lang="de-DE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7584" y="-723275"/>
            <a:ext cx="45365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02E04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de-DE" sz="8800" dirty="0" smtClean="0">
              <a:solidFill>
                <a:srgbClr val="602E0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5536" y="5445224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Auf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Wiedersehen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de-DE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544" y="2060848"/>
            <a:ext cx="45365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02E04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de-DE" sz="8800" dirty="0" smtClean="0">
              <a:solidFill>
                <a:srgbClr val="602E0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air_boy_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1052736"/>
            <a:ext cx="2577204" cy="3456384"/>
          </a:xfrm>
          <a:prstGeom prst="rect">
            <a:avLst/>
          </a:prstGeom>
        </p:spPr>
      </p:pic>
      <p:pic>
        <p:nvPicPr>
          <p:cNvPr id="18" name="Рисунок 17" descr="m30_22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980728"/>
            <a:ext cx="2381250" cy="35718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043608" y="4797152"/>
            <a:ext cx="3240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Маша,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Москва, </a:t>
            </a:r>
          </a:p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лет</a:t>
            </a:r>
            <a:endParaRPr lang="de-DE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48064" y="4869160"/>
            <a:ext cx="3240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Миша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Тула, 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10 лет</a:t>
            </a:r>
            <a:endParaRPr lang="de-DE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theme/theme1.xml><?xml version="1.0" encoding="utf-8"?>
<a:theme xmlns:a="http://schemas.openxmlformats.org/drawingml/2006/main" name="Рассве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Рассвет</Template>
  <TotalTime>27</TotalTime>
  <Words>111</Words>
  <Application>Microsoft Office PowerPoint</Application>
  <PresentationFormat>Экран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Рассвет</vt:lpstr>
      <vt:lpstr>DIALOGE</vt:lpstr>
      <vt:lpstr>Слайд 2</vt:lpstr>
      <vt:lpstr>Слайд 3</vt:lpstr>
      <vt:lpstr>Слайд 4</vt:lpstr>
      <vt:lpstr>Слайд 5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DIALOGE</dc:title>
  <dc:creator>Таня</dc:creator>
  <cp:lastModifiedBy>Соловьянова Т.А.</cp:lastModifiedBy>
  <cp:revision>5</cp:revision>
  <dcterms:created xsi:type="dcterms:W3CDTF">2013-03-12T00:50:14Z</dcterms:created>
  <dcterms:modified xsi:type="dcterms:W3CDTF">2014-12-31T12:35:14Z</dcterms:modified>
</cp:coreProperties>
</file>