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00CC"/>
    <a:srgbClr val="FF6600"/>
    <a:srgbClr val="FF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526E-4B1D-4C91-8654-7BFCCBE9E512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34ED-A305-43AD-9FB7-8CE6E8CE4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http://vladmou.ru/images/photos/medium/article3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5442181" cy="408163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175448" y="3429000"/>
            <a:ext cx="4968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  <a:latin typeface="Algerian" pitchFamily="82" charset="0"/>
              </a:rPr>
              <a:t>FARBEN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429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Соловьянова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Татьяна Анатольевна, 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 МБОУ «СОШ №6» г. Новомосковска, Тульская область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555776" y="2420888"/>
            <a:ext cx="1080120" cy="936104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3140968"/>
            <a:ext cx="3347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3300"/>
                </a:solidFill>
                <a:latin typeface="Algerian" pitchFamily="82" charset="0"/>
              </a:rPr>
              <a:t>HELLROT</a:t>
            </a:r>
            <a:endParaRPr lang="ru-RU" sz="4400" dirty="0">
              <a:solidFill>
                <a:srgbClr val="FF33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15816" y="1556792"/>
            <a:ext cx="122413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67944" y="1484784"/>
            <a:ext cx="1152128" cy="93610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700808"/>
            <a:ext cx="1152128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008112" cy="100811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04248" y="2996952"/>
            <a:ext cx="1008112" cy="100811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99992" y="4005064"/>
            <a:ext cx="1440160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7894511">
            <a:off x="3203194" y="3286642"/>
            <a:ext cx="1162537" cy="12910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rot="7894511">
            <a:off x="4037075" y="2490251"/>
            <a:ext cx="1102586" cy="1183332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44208" y="4869160"/>
            <a:ext cx="3347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CC00CC"/>
                </a:solidFill>
                <a:latin typeface="Algerian" pitchFamily="82" charset="0"/>
              </a:rPr>
              <a:t>ROsa</a:t>
            </a:r>
            <a:endParaRPr lang="ru-RU" sz="4400" dirty="0">
              <a:solidFill>
                <a:srgbClr val="CC00CC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1960" y="1484784"/>
            <a:ext cx="1008112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772816"/>
            <a:ext cx="1008112" cy="7920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008112" cy="79208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04248" y="2996952"/>
            <a:ext cx="1008112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99992" y="3933056"/>
            <a:ext cx="1440160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7894511">
            <a:off x="3094187" y="3373473"/>
            <a:ext cx="1156454" cy="118941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rot="7894511">
            <a:off x="3729670" y="2385282"/>
            <a:ext cx="1204239" cy="1177247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3123425">
            <a:off x="4997359" y="2752697"/>
            <a:ext cx="1205666" cy="1119676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339752" y="2420888"/>
            <a:ext cx="1296144" cy="936104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96136" y="5805264"/>
            <a:ext cx="3347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C00CC"/>
                </a:solidFill>
                <a:latin typeface="Algerian" pitchFamily="82" charset="0"/>
              </a:rPr>
              <a:t>FIOLETT</a:t>
            </a:r>
            <a:endParaRPr lang="ru-RU" sz="4400" dirty="0">
              <a:solidFill>
                <a:srgbClr val="CC00CC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15816" y="1556792"/>
            <a:ext cx="122413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139952" y="1340768"/>
            <a:ext cx="1224136" cy="100811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556792"/>
            <a:ext cx="1152128" cy="10081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152128" cy="100811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04248" y="2924944"/>
            <a:ext cx="1080120" cy="11521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99992" y="4005064"/>
            <a:ext cx="1440160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7894511">
            <a:off x="3185684" y="3538057"/>
            <a:ext cx="1013439" cy="11772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rot="7894511">
            <a:off x="3786732" y="2673719"/>
            <a:ext cx="1050282" cy="126057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3123425">
            <a:off x="4637320" y="2464666"/>
            <a:ext cx="1205666" cy="1119676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7894511">
            <a:off x="5621614" y="3155239"/>
            <a:ext cx="1159819" cy="1210038"/>
          </a:xfrm>
          <a:prstGeom prst="ellipse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339752" y="2420888"/>
            <a:ext cx="1296144" cy="936104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63888" y="188640"/>
            <a:ext cx="3347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  <a:t>B</a:t>
            </a:r>
            <a:r>
              <a:rPr lang="en-US" sz="4400" dirty="0" smtClean="0">
                <a:solidFill>
                  <a:srgbClr val="990000"/>
                </a:solidFill>
                <a:latin typeface="Algerian" pitchFamily="82" charset="0"/>
              </a:rPr>
              <a:t>U</a:t>
            </a:r>
            <a:r>
              <a:rPr lang="en-US" sz="4400" dirty="0" smtClean="0">
                <a:solidFill>
                  <a:srgbClr val="00B050"/>
                </a:solidFill>
                <a:latin typeface="Algerian" pitchFamily="82" charset="0"/>
              </a:rPr>
              <a:t>N</a:t>
            </a:r>
            <a:r>
              <a:rPr lang="en-US" sz="4400" dirty="0" smtClean="0">
                <a:solidFill>
                  <a:srgbClr val="7030A0"/>
                </a:solidFill>
                <a:latin typeface="Algerian" pitchFamily="82" charset="0"/>
              </a:rPr>
              <a:t>T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15816" y="1556792"/>
            <a:ext cx="122413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139952" y="1340768"/>
            <a:ext cx="1224136" cy="100811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556792"/>
            <a:ext cx="1152128" cy="10081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152128" cy="100811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04248" y="2924944"/>
            <a:ext cx="1080120" cy="11521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99992" y="4005064"/>
            <a:ext cx="1440160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7894511">
            <a:off x="3185684" y="3538057"/>
            <a:ext cx="1013439" cy="11772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rot="7894511">
            <a:off x="3786732" y="2673719"/>
            <a:ext cx="1050282" cy="1260575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rot="3123425">
            <a:off x="4637320" y="2464666"/>
            <a:ext cx="1205666" cy="1119676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7894511">
            <a:off x="5621614" y="3155239"/>
            <a:ext cx="1159819" cy="1210038"/>
          </a:xfrm>
          <a:prstGeom prst="ellipse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44008" y="5877272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  <a:t>rot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60032" y="4221088"/>
            <a:ext cx="108012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60032" y="4221088"/>
            <a:ext cx="108012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2708920"/>
            <a:ext cx="2267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latin typeface="Algerian" pitchFamily="82" charset="0"/>
              </a:rPr>
              <a:t>B</a:t>
            </a:r>
            <a:r>
              <a:rPr lang="en-US" sz="4400" dirty="0" smtClean="0">
                <a:solidFill>
                  <a:srgbClr val="C00000"/>
                </a:solidFill>
                <a:latin typeface="Algerian" pitchFamily="82" charset="0"/>
              </a:rPr>
              <a:t>RAUN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836712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lgerian" pitchFamily="82" charset="0"/>
              </a:rPr>
              <a:t>GELB</a:t>
            </a:r>
            <a:endParaRPr lang="ru-RU" sz="4400" dirty="0">
              <a:ln>
                <a:solidFill>
                  <a:srgbClr val="FF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644008" y="4149080"/>
            <a:ext cx="1368152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491880" y="260648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Algerian" pitchFamily="82" charset="0"/>
              </a:rPr>
              <a:t>GR</a:t>
            </a:r>
            <a:r>
              <a:rPr lang="de-DE" sz="4400" dirty="0" smtClean="0">
                <a:solidFill>
                  <a:srgbClr val="00B050"/>
                </a:solidFill>
                <a:latin typeface="Algerian" pitchFamily="82" charset="0"/>
              </a:rPr>
              <a:t>ÜN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1960" y="1484784"/>
            <a:ext cx="1008112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60032" y="4221088"/>
            <a:ext cx="108012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836712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652120" y="332656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Algerian" pitchFamily="82" charset="0"/>
              </a:rPr>
              <a:t>BLAU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1960" y="1484784"/>
            <a:ext cx="1008112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772816"/>
            <a:ext cx="1008112" cy="7920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716016" y="4077072"/>
            <a:ext cx="115212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8264" y="1052736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itchFamily="82" charset="0"/>
              </a:rPr>
              <a:t>GRAU</a:t>
            </a:r>
            <a:endParaRPr lang="ru-RU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1960" y="1484784"/>
            <a:ext cx="1008112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772816"/>
            <a:ext cx="1008112" cy="7920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008112" cy="79208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860032" y="4149080"/>
            <a:ext cx="1080120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44208" y="4509120"/>
            <a:ext cx="2915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lgerian" pitchFamily="82" charset="0"/>
              </a:rPr>
              <a:t>SCHWARZ</a:t>
            </a:r>
            <a:endParaRPr lang="ru-RU" sz="4400" dirty="0"/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1960" y="1484784"/>
            <a:ext cx="1008112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772816"/>
            <a:ext cx="1008112" cy="7920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008112" cy="79208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04248" y="2996952"/>
            <a:ext cx="1008112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788024" y="4221088"/>
            <a:ext cx="1152128" cy="9361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54" y="0"/>
            <a:ext cx="9192153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://kancguru.ru/image/data/28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6490692" cy="499783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627784" y="2420888"/>
            <a:ext cx="1008112" cy="792088"/>
          </a:xfrm>
          <a:prstGeom prst="ellips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4077072"/>
            <a:ext cx="2267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bg1"/>
                </a:solidFill>
                <a:latin typeface="Algerian" pitchFamily="82" charset="0"/>
              </a:rPr>
              <a:t>WEIß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31840" y="1556792"/>
            <a:ext cx="1008112" cy="7920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11960" y="1484784"/>
            <a:ext cx="1008112" cy="7920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20072" y="1772816"/>
            <a:ext cx="1008112" cy="7920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2204864"/>
            <a:ext cx="1008112" cy="79208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04248" y="2996952"/>
            <a:ext cx="1008112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860032" y="4221088"/>
            <a:ext cx="108012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7894511">
            <a:off x="3173343" y="3371262"/>
            <a:ext cx="1159819" cy="12100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Соловьянова Т.А.</cp:lastModifiedBy>
  <cp:revision>5</cp:revision>
  <dcterms:created xsi:type="dcterms:W3CDTF">2013-11-27T20:38:05Z</dcterms:created>
  <dcterms:modified xsi:type="dcterms:W3CDTF">2014-12-31T12:44:11Z</dcterms:modified>
</cp:coreProperties>
</file>