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E09F2-E503-45B5-8892-28D0EC59E5EC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43275-9142-4DCB-BFBB-158D7616D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56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43275-9142-4DCB-BFBB-158D7616DA9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90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666C-3444-43B4-9389-F2C8D95BCD1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58A1-F147-4E6A-9C1F-F745A1410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9486"/>
          </a:xfrm>
          <a:prstGeom prst="rect">
            <a:avLst/>
          </a:prstGeom>
          <a:noFill/>
        </p:spPr>
      </p:pic>
      <p:pic>
        <p:nvPicPr>
          <p:cNvPr id="1027" name="Picture 3" descr="E:\school\анимация школа\i (2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000108"/>
            <a:ext cx="5398013" cy="4877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56" y="928670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балу у короля Имени Существительного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0005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Соловьянова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Татьяна Анатольевна,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немецкого языка МБОУ «СОШ №6» г. Новомосковска, Тульская область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10368" y="3000372"/>
            <a:ext cx="1738702" cy="3042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857232"/>
            <a:ext cx="1928826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4338" y="707225"/>
            <a:ext cx="492922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HERR BARON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Сказочно-фантазийный клипарт. - Элементы для дизайна - Клипарты PNG - Клипарты у Анны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670" y="1201716"/>
            <a:ext cx="4000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E:\36948265_9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86380" y="2928934"/>
            <a:ext cx="1928826" cy="3042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3504" y="785794"/>
            <a:ext cx="2071702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00562" y="500042"/>
            <a:ext cx="3743846" cy="1785950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FRAU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BARONESSE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Форум волонтёров благотворительного фонда Подари Жизнь - Нап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" y="757010"/>
            <a:ext cx="37719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E:\36948265_9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95294" y="2857496"/>
            <a:ext cx="1738702" cy="3042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714356"/>
            <a:ext cx="1928826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7158" y="714356"/>
            <a:ext cx="335758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HERR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KATER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др 7 из 34 - Кадры из фильма, фото со съёмочной площадки - Фильм Кот в сапогах Puss in Boots, 2011-й год - ЗОНА5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399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2918516"/>
            <a:ext cx="1738702" cy="30427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85918" y="571480"/>
            <a:ext cx="1857388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Illini for Princes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5" y="571480"/>
            <a:ext cx="4477812" cy="533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3298676" y="571480"/>
            <a:ext cx="5665811" cy="178595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FRÄULEIN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SCHNEEWITTCHEN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E:\36948265_9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3429000"/>
            <a:ext cx="1785950" cy="3042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3714752"/>
            <a:ext cx="5072098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static.klasnaocinka.com.ua/uploads/editor/5940/439890/sitepage_12/images/original_mirr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568" y="517287"/>
            <a:ext cx="4620742" cy="409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786050" y="4214818"/>
            <a:ext cx="6072198" cy="2000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ZWERGEN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E:\1318208588_ball-4-the_baron_and_baroness_by_betterthanbunnies - копия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36212" y="740560"/>
            <a:ext cx="3957424" cy="5162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052" name="Picture 4" descr="E:\36948265_9 - копия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95294" y="2857496"/>
            <a:ext cx="1738702" cy="3042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714356"/>
            <a:ext cx="1928826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2910" y="714356"/>
            <a:ext cx="335758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МУЖСКОЙ РОД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E:\1318208588_ball-4-the_baron_and_baroness_by_betterthanbunnies - копия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4414" y="642918"/>
            <a:ext cx="2773357" cy="5214974"/>
          </a:xfrm>
          <a:prstGeom prst="rect">
            <a:avLst/>
          </a:prstGeom>
          <a:noFill/>
        </p:spPr>
      </p:pic>
      <p:pic>
        <p:nvPicPr>
          <p:cNvPr id="2052" name="Picture 4" descr="E:\36948265_9 - копия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29058" y="2786058"/>
            <a:ext cx="1928825" cy="3042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642918"/>
            <a:ext cx="1928826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00562" y="500042"/>
            <a:ext cx="3357586" cy="1785950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ЖЕНСКИЙ РОД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234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92827" y="465195"/>
            <a:ext cx="5826256" cy="529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2527" y="2683579"/>
            <a:ext cx="1738702" cy="3042728"/>
          </a:xfrm>
          <a:prstGeom prst="rect">
            <a:avLst/>
          </a:prstGeom>
          <a:noFill/>
        </p:spPr>
      </p:pic>
      <p:pic>
        <p:nvPicPr>
          <p:cNvPr id="1028" name="Picture 4" descr="Красавица и чудовище - анимационные и блестящие картин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609" y="457194"/>
            <a:ext cx="4087554" cy="52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50043" y="5090168"/>
            <a:ext cx="3357586" cy="178595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РОД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E:\1318208588_ball-4-the_baron_and_baroness_by_betterthanbunnies - копия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2976" y="500042"/>
            <a:ext cx="6786610" cy="3391178"/>
          </a:xfrm>
          <a:prstGeom prst="rect">
            <a:avLst/>
          </a:prstGeom>
          <a:noFill/>
        </p:spPr>
      </p:pic>
      <p:pic>
        <p:nvPicPr>
          <p:cNvPr id="2052" name="Picture 4" descr="E:\36948265_9 - копия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3636" y="3571876"/>
            <a:ext cx="1810140" cy="3042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3786190"/>
            <a:ext cx="5072098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20" y="4286256"/>
            <a:ext cx="6072198" cy="2000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МНОЖЕСТВЕННОЕ ЧИСЛО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714356"/>
            <a:ext cx="1928826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7218" y="373046"/>
            <a:ext cx="4643438" cy="17859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HERR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PRINZ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17183" y="2857496"/>
            <a:ext cx="1796155" cy="3143272"/>
          </a:xfrm>
          <a:prstGeom prst="rect">
            <a:avLst/>
          </a:prstGeom>
          <a:noFill/>
        </p:spPr>
      </p:pic>
      <p:pic>
        <p:nvPicPr>
          <p:cNvPr id="4" name="Picture 2" descr="The Actual Ages Of Disney Princess &amp; Prince 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189" y="299721"/>
            <a:ext cx="3338086" cy="58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86446" y="642918"/>
            <a:ext cx="2000264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628" y="571480"/>
            <a:ext cx="3357586" cy="1785950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FRAU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FEE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36948265_9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86446" y="2714620"/>
            <a:ext cx="2000263" cy="3042729"/>
          </a:xfrm>
          <a:prstGeom prst="rect">
            <a:avLst/>
          </a:prstGeom>
          <a:noFill/>
        </p:spPr>
      </p:pic>
      <p:pic>
        <p:nvPicPr>
          <p:cNvPr id="3074" name="Picture 2" descr="Поздравляем Танюшу Ginger с Днём рождения. УРА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9921"/>
            <a:ext cx="5126507" cy="59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357166"/>
            <a:ext cx="1928826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0" y="3600468"/>
            <a:ext cx="5214974" cy="178595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GESPENST</a:t>
            </a:r>
            <a:endParaRPr lang="de-DE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36948265_9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8" y="2000240"/>
            <a:ext cx="1928826" cy="3214710"/>
          </a:xfrm>
          <a:prstGeom prst="rect">
            <a:avLst/>
          </a:prstGeom>
          <a:noFill/>
        </p:spPr>
      </p:pic>
      <p:pic>
        <p:nvPicPr>
          <p:cNvPr id="5122" name="Picture 2" descr="Баку: Форум: Ваше потустороннее Я. / Международное сообщество бакинцев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433" y="846138"/>
            <a:ext cx="2764650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 презентации\фоны\фоны для презинтаций\53252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3571876"/>
            <a:ext cx="5214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E:\36948265_9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43636" y="3571876"/>
            <a:ext cx="1810140" cy="3042729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85720" y="4286256"/>
            <a:ext cx="6072198" cy="2000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ELFEN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Город растворяется в адской жа gif анимация смайлик аватар скачать рисунок фото бесплатно Город растворяется в адской ж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898" y="370319"/>
            <a:ext cx="2904137" cy="39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51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Соловьянова Т.А.</cp:lastModifiedBy>
  <cp:revision>22</cp:revision>
  <dcterms:created xsi:type="dcterms:W3CDTF">2013-04-06T21:07:16Z</dcterms:created>
  <dcterms:modified xsi:type="dcterms:W3CDTF">2014-12-31T12:13:16Z</dcterms:modified>
</cp:coreProperties>
</file>