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4675-2878-4479-8004-8E3CCD424FCA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C9CD-4F1F-4BFD-93D1-42BFB65D0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4675-2878-4479-8004-8E3CCD424FCA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C9CD-4F1F-4BFD-93D1-42BFB65D0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4675-2878-4479-8004-8E3CCD424FCA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C9CD-4F1F-4BFD-93D1-42BFB65D0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4675-2878-4479-8004-8E3CCD424FCA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C9CD-4F1F-4BFD-93D1-42BFB65D0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4675-2878-4479-8004-8E3CCD424FCA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C9CD-4F1F-4BFD-93D1-42BFB65D0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4675-2878-4479-8004-8E3CCD424FCA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C9CD-4F1F-4BFD-93D1-42BFB65D0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4675-2878-4479-8004-8E3CCD424FCA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C9CD-4F1F-4BFD-93D1-42BFB65D0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4675-2878-4479-8004-8E3CCD424FCA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C9CD-4F1F-4BFD-93D1-42BFB65D0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4675-2878-4479-8004-8E3CCD424FCA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C9CD-4F1F-4BFD-93D1-42BFB65D0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4675-2878-4479-8004-8E3CCD424FCA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C9CD-4F1F-4BFD-93D1-42BFB65D0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4675-2878-4479-8004-8E3CCD424FCA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C9CD-4F1F-4BFD-93D1-42BFB65D0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14675-2878-4479-8004-8E3CCD424FCA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BC9CD-4F1F-4BFD-93D1-42BFB65D0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Дизайн презентации\фоны\Рамка\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4767"/>
            <a:ext cx="9144000" cy="691276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060848"/>
            <a:ext cx="7772400" cy="1470025"/>
          </a:xfrm>
        </p:spPr>
        <p:txBody>
          <a:bodyPr>
            <a:normAutofit/>
          </a:bodyPr>
          <a:lstStyle/>
          <a:p>
            <a:r>
              <a:rPr lang="de-DE" sz="8800" dirty="0" smtClean="0">
                <a:solidFill>
                  <a:srgbClr val="FF0000"/>
                </a:solidFill>
                <a:latin typeface="Algerian" pitchFamily="82" charset="0"/>
              </a:rPr>
              <a:t>WER IST DAS?</a:t>
            </a:r>
            <a:endParaRPr lang="ru-RU" sz="88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so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429000"/>
            <a:ext cx="2886968" cy="284077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86248" y="40005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Соловьянова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Татьяна Анатольевна, </a:t>
            </a:r>
          </a:p>
          <a:p>
            <a:pPr algn="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учитель немецкого языка МБОУ «СОШ №6» г. Новомосковска, Тульская область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Дизайн презентации\фоны\Рамка\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4767"/>
            <a:ext cx="9144000" cy="691276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0131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Der (ein) </a:t>
            </a:r>
            <a:r>
              <a:rPr lang="ru-RU" sz="5400" dirty="0" smtClean="0">
                <a:solidFill>
                  <a:srgbClr val="FF0000"/>
                </a:solidFill>
                <a:latin typeface="Algerian" pitchFamily="82" charset="0"/>
              </a:rPr>
              <a:t>МА</a:t>
            </a:r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NN</a:t>
            </a:r>
            <a:b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der (ein) HERR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so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1268760"/>
            <a:ext cx="7133441" cy="378688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Дизайн презентации\фоны\Рамка\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4767"/>
            <a:ext cx="9144000" cy="691276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0131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DIE (</a:t>
            </a:r>
            <a:r>
              <a:rPr lang="de-DE" sz="5400" dirty="0" err="1" smtClean="0">
                <a:solidFill>
                  <a:srgbClr val="FF0000"/>
                </a:solidFill>
                <a:latin typeface="Algerian" pitchFamily="82" charset="0"/>
              </a:rPr>
              <a:t>einE</a:t>
            </a:r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) FRAU</a:t>
            </a:r>
            <a:b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</a:b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so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30227" y="1268760"/>
            <a:ext cx="5048234" cy="37868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Дизайн презентации\фоны\Рамка\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4767"/>
            <a:ext cx="9144000" cy="691276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0131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DAS (ein) FRÄULEIN</a:t>
            </a:r>
            <a:b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</a:b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so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50857" y="1268760"/>
            <a:ext cx="3206975" cy="37868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Дизайн презентации\фоны\Рамка\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4767"/>
            <a:ext cx="9144000" cy="691276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013176"/>
            <a:ext cx="7772400" cy="1470025"/>
          </a:xfrm>
        </p:spPr>
        <p:txBody>
          <a:bodyPr>
            <a:normAutofit/>
          </a:bodyPr>
          <a:lstStyle/>
          <a:p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DIE KINDER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so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188640"/>
            <a:ext cx="4646316" cy="479499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Дизайн презентации\фоны\Рамка\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4767"/>
            <a:ext cx="9144000" cy="691276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53879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Der (ein) JUNGE</a:t>
            </a:r>
            <a:r>
              <a:rPr lang="ru-RU" sz="5400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ru-RU" sz="54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D</a:t>
            </a:r>
            <a:r>
              <a:rPr lang="de-DE" sz="5400" dirty="0" smtClean="0">
                <a:solidFill>
                  <a:srgbClr val="00B050"/>
                </a:solidFill>
                <a:latin typeface="Algerian" pitchFamily="82" charset="0"/>
              </a:rPr>
              <a:t>ER</a:t>
            </a:r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 (EIN) NEU</a:t>
            </a:r>
            <a:r>
              <a:rPr lang="de-DE" sz="5400" dirty="0" smtClean="0">
                <a:solidFill>
                  <a:srgbClr val="00B050"/>
                </a:solidFill>
                <a:latin typeface="Algerian" pitchFamily="82" charset="0"/>
              </a:rPr>
              <a:t>ER</a:t>
            </a:r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</a:b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so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260648"/>
            <a:ext cx="2301578" cy="470903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Дизайн презентации\фоны\Рамка\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4767"/>
            <a:ext cx="9144000" cy="691276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0131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Das (ein) </a:t>
            </a:r>
            <a:r>
              <a:rPr lang="ru-RU" sz="5400" dirty="0" smtClean="0">
                <a:solidFill>
                  <a:srgbClr val="FF0000"/>
                </a:solidFill>
                <a:latin typeface="Algerian" pitchFamily="82" charset="0"/>
              </a:rPr>
              <a:t>М</a:t>
            </a:r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ÄDCHEN</a:t>
            </a:r>
            <a:b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 D</a:t>
            </a:r>
            <a:r>
              <a:rPr lang="de-DE" sz="5400" dirty="0" smtClean="0">
                <a:solidFill>
                  <a:srgbClr val="00B050"/>
                </a:solidFill>
                <a:latin typeface="Algerian" pitchFamily="82" charset="0"/>
              </a:rPr>
              <a:t>IE</a:t>
            </a:r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 (EIN</a:t>
            </a:r>
            <a:r>
              <a:rPr lang="de-DE" sz="5400" dirty="0" smtClean="0">
                <a:solidFill>
                  <a:srgbClr val="00B050"/>
                </a:solidFill>
                <a:latin typeface="Algerian" pitchFamily="82" charset="0"/>
              </a:rPr>
              <a:t>E</a:t>
            </a:r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>) NEU</a:t>
            </a:r>
            <a:r>
              <a:rPr lang="de-DE" sz="5400" dirty="0" smtClean="0">
                <a:solidFill>
                  <a:srgbClr val="00B050"/>
                </a:solidFill>
                <a:latin typeface="Algerian" pitchFamily="82" charset="0"/>
              </a:rPr>
              <a:t>E </a:t>
            </a:r>
            <a: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de-DE" sz="5400" dirty="0" smtClean="0">
                <a:solidFill>
                  <a:srgbClr val="FF0000"/>
                </a:solidFill>
                <a:latin typeface="Algerian" pitchFamily="82" charset="0"/>
              </a:rPr>
            </a:b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so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260648"/>
            <a:ext cx="2716409" cy="44114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54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WER IST DAS?</vt:lpstr>
      <vt:lpstr>Der (ein) МАNN der (ein) HERR</vt:lpstr>
      <vt:lpstr>DIE (einE) FRAU </vt:lpstr>
      <vt:lpstr>DAS (ein) FRÄULEIN </vt:lpstr>
      <vt:lpstr>DIE KINDER</vt:lpstr>
      <vt:lpstr>Der (ein) JUNGE DER (EIN) NEUER </vt:lpstr>
      <vt:lpstr>Das (ein) МÄDCHEN  DIE (EINE) NEUE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 IST DAS?</dc:title>
  <dc:creator>Татьяна</dc:creator>
  <cp:lastModifiedBy>Соловьянова Т.А.</cp:lastModifiedBy>
  <cp:revision>4</cp:revision>
  <dcterms:created xsi:type="dcterms:W3CDTF">2013-03-15T21:56:49Z</dcterms:created>
  <dcterms:modified xsi:type="dcterms:W3CDTF">2014-12-31T12:49:24Z</dcterms:modified>
</cp:coreProperties>
</file>